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717" r:id="rId2"/>
  </p:sldMasterIdLst>
  <p:notesMasterIdLst>
    <p:notesMasterId r:id="rId28"/>
  </p:notesMasterIdLst>
  <p:handoutMasterIdLst>
    <p:handoutMasterId r:id="rId29"/>
  </p:handoutMasterIdLst>
  <p:sldIdLst>
    <p:sldId id="256" r:id="rId3"/>
    <p:sldId id="257" r:id="rId4"/>
    <p:sldId id="283" r:id="rId5"/>
    <p:sldId id="290" r:id="rId6"/>
    <p:sldId id="279" r:id="rId7"/>
    <p:sldId id="277" r:id="rId8"/>
    <p:sldId id="262" r:id="rId9"/>
    <p:sldId id="263" r:id="rId10"/>
    <p:sldId id="286" r:id="rId11"/>
    <p:sldId id="264" r:id="rId12"/>
    <p:sldId id="284" r:id="rId13"/>
    <p:sldId id="285" r:id="rId14"/>
    <p:sldId id="265" r:id="rId15"/>
    <p:sldId id="278" r:id="rId16"/>
    <p:sldId id="266" r:id="rId17"/>
    <p:sldId id="291" r:id="rId18"/>
    <p:sldId id="268" r:id="rId19"/>
    <p:sldId id="269" r:id="rId20"/>
    <p:sldId id="281" r:id="rId21"/>
    <p:sldId id="280" r:id="rId22"/>
    <p:sldId id="288" r:id="rId23"/>
    <p:sldId id="270" r:id="rId24"/>
    <p:sldId id="289" r:id="rId25"/>
    <p:sldId id="271" r:id="rId26"/>
    <p:sldId id="272" r:id="rId27"/>
  </p:sldIdLst>
  <p:sldSz cx="9144000" cy="5143500" type="screen16x9"/>
  <p:notesSz cx="6858000" cy="9144000"/>
  <p:embeddedFontLst>
    <p:embeddedFont>
      <p:font typeface="Amatic SC" panose="020B0604020202020204" charset="-79"/>
      <p:regular r:id="rId30"/>
      <p:bold r:id="rId31"/>
    </p:embeddedFont>
    <p:embeddedFont>
      <p:font typeface="Corbel" panose="020B0503020204020204" pitchFamily="3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Lato" panose="020B0604020202020204" charset="0"/>
      <p:regular r:id="rId40"/>
      <p:bold r:id="rId41"/>
      <p:italic r:id="rId42"/>
      <p:boldItalic r:id="rId43"/>
    </p:embeddedFont>
    <p:embeddedFont>
      <p:font typeface="Playfair Display"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4166A-F724-46EB-C59F-4EED4F1147E5}" v="77" dt="2023-08-15T16:31:00.746"/>
    <p1510:client id="{5223E42C-4AE4-4A26-A0A0-0EF28721E049}" v="7" dt="2023-08-13T16:54:37.421"/>
    <p1510:client id="{AAF682E6-E31D-F073-412A-0E84B25BFD2F}" v="96" dt="2023-08-15T21:55:25.330"/>
    <p1510:client id="{E9E6D44B-49E7-D8A3-BD70-E5924E25FAD3}" v="123" dt="2023-08-15T15:37:55.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28dec939f968ecd4377b3c93b6f077ec3bfa982491f98b939e4a93bea226f1d2::" providerId="AD" clId="Web-{2E24166A-F724-46EB-C59F-4EED4F1147E5}"/>
    <pc:docChg chg="modSld sldOrd">
      <pc:chgData name="Guest User" userId="S::urn:spo:anon#28dec939f968ecd4377b3c93b6f077ec3bfa982491f98b939e4a93bea226f1d2::" providerId="AD" clId="Web-{2E24166A-F724-46EB-C59F-4EED4F1147E5}" dt="2023-08-15T16:31:00.746" v="75" actId="20577"/>
      <pc:docMkLst>
        <pc:docMk/>
      </pc:docMkLst>
      <pc:sldChg chg="modSp ord">
        <pc:chgData name="Guest User" userId="S::urn:spo:anon#28dec939f968ecd4377b3c93b6f077ec3bfa982491f98b939e4a93bea226f1d2::" providerId="AD" clId="Web-{2E24166A-F724-46EB-C59F-4EED4F1147E5}" dt="2023-08-15T16:31:00.746" v="75" actId="20577"/>
        <pc:sldMkLst>
          <pc:docMk/>
          <pc:sldMk cId="4109152403" sldId="291"/>
        </pc:sldMkLst>
        <pc:spChg chg="mod">
          <ac:chgData name="Guest User" userId="S::urn:spo:anon#28dec939f968ecd4377b3c93b6f077ec3bfa982491f98b939e4a93bea226f1d2::" providerId="AD" clId="Web-{2E24166A-F724-46EB-C59F-4EED4F1147E5}" dt="2023-08-15T16:31:00.746" v="75" actId="20577"/>
          <ac:spMkLst>
            <pc:docMk/>
            <pc:sldMk cId="4109152403" sldId="291"/>
            <ac:spMk id="3" creationId="{C477C82B-E67C-544F-3B37-CB5AF9CCBA05}"/>
          </ac:spMkLst>
        </pc:spChg>
      </pc:sldChg>
    </pc:docChg>
  </pc:docChgLst>
  <pc:docChgLst>
    <pc:chgData name="LAUREN  WILLIAMS" userId="S::williamsl27@scsk12.org::c3ecb56b-2492-4762-af3e-f1d951def350" providerId="AD" clId="Web-{5169B55F-BB6B-2823-CC45-7E973F908FE0}"/>
    <pc:docChg chg="modSld">
      <pc:chgData name="LAUREN  WILLIAMS" userId="S::williamsl27@scsk12.org::c3ecb56b-2492-4762-af3e-f1d951def350" providerId="AD" clId="Web-{5169B55F-BB6B-2823-CC45-7E973F908FE0}" dt="2022-08-16T14:51:51.230" v="41" actId="1076"/>
      <pc:docMkLst>
        <pc:docMk/>
      </pc:docMkLst>
      <pc:sldChg chg="modSp">
        <pc:chgData name="LAUREN  WILLIAMS" userId="S::williamsl27@scsk12.org::c3ecb56b-2492-4762-af3e-f1d951def350" providerId="AD" clId="Web-{5169B55F-BB6B-2823-CC45-7E973F908FE0}" dt="2022-08-16T14:51:51.230" v="41" actId="1076"/>
        <pc:sldMkLst>
          <pc:docMk/>
          <pc:sldMk cId="0" sldId="283"/>
        </pc:sldMkLst>
        <pc:spChg chg="mod">
          <ac:chgData name="LAUREN  WILLIAMS" userId="S::williamsl27@scsk12.org::c3ecb56b-2492-4762-af3e-f1d951def350" providerId="AD" clId="Web-{5169B55F-BB6B-2823-CC45-7E973F908FE0}" dt="2022-08-16T14:51:51.230" v="41" actId="1076"/>
          <ac:spMkLst>
            <pc:docMk/>
            <pc:sldMk cId="0" sldId="283"/>
            <ac:spMk id="68" creationId="{00000000-0000-0000-0000-000000000000}"/>
          </ac:spMkLst>
        </pc:spChg>
      </pc:sldChg>
    </pc:docChg>
  </pc:docChgLst>
  <pc:docChgLst>
    <pc:chgData clId="Web-{E9E6D44B-49E7-D8A3-BD70-E5924E25FAD3}"/>
    <pc:docChg chg="modSld">
      <pc:chgData name="" userId="" providerId="" clId="Web-{E9E6D44B-49E7-D8A3-BD70-E5924E25FAD3}" dt="2023-08-15T15:29:20.306" v="1" actId="20577"/>
      <pc:docMkLst>
        <pc:docMk/>
      </pc:docMkLst>
      <pc:sldChg chg="modSp">
        <pc:chgData name="" userId="" providerId="" clId="Web-{E9E6D44B-49E7-D8A3-BD70-E5924E25FAD3}" dt="2023-08-15T15:29:20.306" v="1" actId="20577"/>
        <pc:sldMkLst>
          <pc:docMk/>
          <pc:sldMk cId="4287276116" sldId="290"/>
        </pc:sldMkLst>
        <pc:spChg chg="mod">
          <ac:chgData name="" userId="" providerId="" clId="Web-{E9E6D44B-49E7-D8A3-BD70-E5924E25FAD3}" dt="2023-08-15T15:29:20.306" v="1" actId="20577"/>
          <ac:spMkLst>
            <pc:docMk/>
            <pc:sldMk cId="4287276116" sldId="290"/>
            <ac:spMk id="3" creationId="{8A163777-66EA-04B0-ED2F-1E1EADD899B2}"/>
          </ac:spMkLst>
        </pc:spChg>
      </pc:sldChg>
    </pc:docChg>
  </pc:docChgLst>
  <pc:docChgLst>
    <pc:chgData name="RYAN B WARREN" userId="S::warrenrb@scsk12.org::8eed355b-4771-4be6-afa1-2359712ac363" providerId="AD" clId="Web-{E9E6D44B-49E7-D8A3-BD70-E5924E25FAD3}"/>
    <pc:docChg chg="modSld">
      <pc:chgData name="RYAN B WARREN" userId="S::warrenrb@scsk12.org::8eed355b-4771-4be6-afa1-2359712ac363" providerId="AD" clId="Web-{E9E6D44B-49E7-D8A3-BD70-E5924E25FAD3}" dt="2023-08-15T15:37:51.136" v="121" actId="20577"/>
      <pc:docMkLst>
        <pc:docMk/>
      </pc:docMkLst>
      <pc:sldChg chg="modSp">
        <pc:chgData name="RYAN B WARREN" userId="S::warrenrb@scsk12.org::8eed355b-4771-4be6-afa1-2359712ac363" providerId="AD" clId="Web-{E9E6D44B-49E7-D8A3-BD70-E5924E25FAD3}" dt="2023-08-15T15:37:51.136" v="121" actId="20577"/>
        <pc:sldMkLst>
          <pc:docMk/>
          <pc:sldMk cId="4287276116" sldId="290"/>
        </pc:sldMkLst>
        <pc:spChg chg="mod">
          <ac:chgData name="RYAN B WARREN" userId="S::warrenrb@scsk12.org::8eed355b-4771-4be6-afa1-2359712ac363" providerId="AD" clId="Web-{E9E6D44B-49E7-D8A3-BD70-E5924E25FAD3}" dt="2023-08-15T15:37:51.136" v="121" actId="20577"/>
          <ac:spMkLst>
            <pc:docMk/>
            <pc:sldMk cId="4287276116" sldId="290"/>
            <ac:spMk id="3" creationId="{8A163777-66EA-04B0-ED2F-1E1EADD899B2}"/>
          </ac:spMkLst>
        </pc:spChg>
      </pc:sldChg>
    </pc:docChg>
  </pc:docChgLst>
  <pc:docChgLst>
    <pc:chgData name="LAURA F KOCH" userId="ef55813b-7c17-4bfc-a169-bdaf760c3b09" providerId="ADAL" clId="{5223E42C-4AE4-4A26-A0A0-0EF28721E049}"/>
    <pc:docChg chg="custSel addSld delSld modSld sldOrd">
      <pc:chgData name="LAURA F KOCH" userId="ef55813b-7c17-4bfc-a169-bdaf760c3b09" providerId="ADAL" clId="{5223E42C-4AE4-4A26-A0A0-0EF28721E049}" dt="2023-08-15T13:21:34.060" v="1307" actId="20577"/>
      <pc:docMkLst>
        <pc:docMk/>
      </pc:docMkLst>
      <pc:sldChg chg="modSp mod">
        <pc:chgData name="LAURA F KOCH" userId="ef55813b-7c17-4bfc-a169-bdaf760c3b09" providerId="ADAL" clId="{5223E42C-4AE4-4A26-A0A0-0EF28721E049}" dt="2023-08-01T18:23:47.841" v="18" actId="20577"/>
        <pc:sldMkLst>
          <pc:docMk/>
          <pc:sldMk cId="0" sldId="256"/>
        </pc:sldMkLst>
        <pc:spChg chg="mod">
          <ac:chgData name="LAURA F KOCH" userId="ef55813b-7c17-4bfc-a169-bdaf760c3b09" providerId="ADAL" clId="{5223E42C-4AE4-4A26-A0A0-0EF28721E049}" dt="2023-08-01T18:23:47.841" v="18" actId="20577"/>
          <ac:spMkLst>
            <pc:docMk/>
            <pc:sldMk cId="0" sldId="256"/>
            <ac:spMk id="59" creationId="{00000000-0000-0000-0000-000000000000}"/>
          </ac:spMkLst>
        </pc:spChg>
        <pc:spChg chg="mod">
          <ac:chgData name="LAURA F KOCH" userId="ef55813b-7c17-4bfc-a169-bdaf760c3b09" providerId="ADAL" clId="{5223E42C-4AE4-4A26-A0A0-0EF28721E049}" dt="2023-08-01T18:23:42.208" v="14" actId="20577"/>
          <ac:spMkLst>
            <pc:docMk/>
            <pc:sldMk cId="0" sldId="256"/>
            <ac:spMk id="60" creationId="{00000000-0000-0000-0000-000000000000}"/>
          </ac:spMkLst>
        </pc:spChg>
      </pc:sldChg>
      <pc:sldChg chg="addSp delSp modSp mod">
        <pc:chgData name="LAURA F KOCH" userId="ef55813b-7c17-4bfc-a169-bdaf760c3b09" providerId="ADAL" clId="{5223E42C-4AE4-4A26-A0A0-0EF28721E049}" dt="2023-08-03T14:41:34.624" v="562" actId="14100"/>
        <pc:sldMkLst>
          <pc:docMk/>
          <pc:sldMk cId="0" sldId="257"/>
        </pc:sldMkLst>
        <pc:spChg chg="mod">
          <ac:chgData name="LAURA F KOCH" userId="ef55813b-7c17-4bfc-a169-bdaf760c3b09" providerId="ADAL" clId="{5223E42C-4AE4-4A26-A0A0-0EF28721E049}" dt="2023-08-03T14:41:30.926" v="561" actId="1076"/>
          <ac:spMkLst>
            <pc:docMk/>
            <pc:sldMk cId="0" sldId="257"/>
            <ac:spMk id="68" creationId="{00000000-0000-0000-0000-000000000000}"/>
          </ac:spMkLst>
        </pc:spChg>
        <pc:picChg chg="add mod">
          <ac:chgData name="LAURA F KOCH" userId="ef55813b-7c17-4bfc-a169-bdaf760c3b09" providerId="ADAL" clId="{5223E42C-4AE4-4A26-A0A0-0EF28721E049}" dt="2023-08-03T14:41:34.624" v="562" actId="14100"/>
          <ac:picMkLst>
            <pc:docMk/>
            <pc:sldMk cId="0" sldId="257"/>
            <ac:picMk id="3" creationId="{A293DE92-05C0-17DD-BF4B-E35E0D199B15}"/>
          </ac:picMkLst>
        </pc:picChg>
        <pc:picChg chg="del">
          <ac:chgData name="LAURA F KOCH" userId="ef55813b-7c17-4bfc-a169-bdaf760c3b09" providerId="ADAL" clId="{5223E42C-4AE4-4A26-A0A0-0EF28721E049}" dt="2023-08-03T14:39:41.772" v="533" actId="478"/>
          <ac:picMkLst>
            <pc:docMk/>
            <pc:sldMk cId="0" sldId="257"/>
            <ac:picMk id="69" creationId="{00000000-0000-0000-0000-000000000000}"/>
          </ac:picMkLst>
        </pc:picChg>
      </pc:sldChg>
      <pc:sldChg chg="modSp mod">
        <pc:chgData name="LAURA F KOCH" userId="ef55813b-7c17-4bfc-a169-bdaf760c3b09" providerId="ADAL" clId="{5223E42C-4AE4-4A26-A0A0-0EF28721E049}" dt="2023-08-11T22:14:10.769" v="852" actId="20577"/>
        <pc:sldMkLst>
          <pc:docMk/>
          <pc:sldMk cId="0" sldId="262"/>
        </pc:sldMkLst>
        <pc:spChg chg="mod">
          <ac:chgData name="LAURA F KOCH" userId="ef55813b-7c17-4bfc-a169-bdaf760c3b09" providerId="ADAL" clId="{5223E42C-4AE4-4A26-A0A0-0EF28721E049}" dt="2023-08-06T20:30:15.079" v="721" actId="207"/>
          <ac:spMkLst>
            <pc:docMk/>
            <pc:sldMk cId="0" sldId="262"/>
            <ac:spMk id="103" creationId="{00000000-0000-0000-0000-000000000000}"/>
          </ac:spMkLst>
        </pc:spChg>
        <pc:spChg chg="mod">
          <ac:chgData name="LAURA F KOCH" userId="ef55813b-7c17-4bfc-a169-bdaf760c3b09" providerId="ADAL" clId="{5223E42C-4AE4-4A26-A0A0-0EF28721E049}" dt="2023-08-11T22:14:10.769" v="852" actId="20577"/>
          <ac:spMkLst>
            <pc:docMk/>
            <pc:sldMk cId="0" sldId="262"/>
            <ac:spMk id="104" creationId="{00000000-0000-0000-0000-000000000000}"/>
          </ac:spMkLst>
        </pc:spChg>
      </pc:sldChg>
      <pc:sldChg chg="modSp mod">
        <pc:chgData name="LAURA F KOCH" userId="ef55813b-7c17-4bfc-a169-bdaf760c3b09" providerId="ADAL" clId="{5223E42C-4AE4-4A26-A0A0-0EF28721E049}" dt="2023-08-06T20:30:56.820" v="724" actId="207"/>
        <pc:sldMkLst>
          <pc:docMk/>
          <pc:sldMk cId="0" sldId="263"/>
        </pc:sldMkLst>
        <pc:spChg chg="mod">
          <ac:chgData name="LAURA F KOCH" userId="ef55813b-7c17-4bfc-a169-bdaf760c3b09" providerId="ADAL" clId="{5223E42C-4AE4-4A26-A0A0-0EF28721E049}" dt="2023-08-06T20:30:48.273" v="723" actId="207"/>
          <ac:spMkLst>
            <pc:docMk/>
            <pc:sldMk cId="0" sldId="263"/>
            <ac:spMk id="110" creationId="{00000000-0000-0000-0000-000000000000}"/>
          </ac:spMkLst>
        </pc:spChg>
        <pc:spChg chg="mod">
          <ac:chgData name="LAURA F KOCH" userId="ef55813b-7c17-4bfc-a169-bdaf760c3b09" providerId="ADAL" clId="{5223E42C-4AE4-4A26-A0A0-0EF28721E049}" dt="2023-08-06T20:30:56.820" v="724" actId="207"/>
          <ac:spMkLst>
            <pc:docMk/>
            <pc:sldMk cId="0" sldId="263"/>
            <ac:spMk id="111" creationId="{00000000-0000-0000-0000-000000000000}"/>
          </ac:spMkLst>
        </pc:spChg>
      </pc:sldChg>
      <pc:sldChg chg="modSp mod">
        <pc:chgData name="LAURA F KOCH" userId="ef55813b-7c17-4bfc-a169-bdaf760c3b09" providerId="ADAL" clId="{5223E42C-4AE4-4A26-A0A0-0EF28721E049}" dt="2023-08-06T20:31:51.525" v="730" actId="207"/>
        <pc:sldMkLst>
          <pc:docMk/>
          <pc:sldMk cId="0" sldId="264"/>
        </pc:sldMkLst>
        <pc:spChg chg="mod">
          <ac:chgData name="LAURA F KOCH" userId="ef55813b-7c17-4bfc-a169-bdaf760c3b09" providerId="ADAL" clId="{5223E42C-4AE4-4A26-A0A0-0EF28721E049}" dt="2023-08-06T20:31:31.855" v="727" actId="207"/>
          <ac:spMkLst>
            <pc:docMk/>
            <pc:sldMk cId="0" sldId="264"/>
            <ac:spMk id="117" creationId="{00000000-0000-0000-0000-000000000000}"/>
          </ac:spMkLst>
        </pc:spChg>
        <pc:spChg chg="mod">
          <ac:chgData name="LAURA F KOCH" userId="ef55813b-7c17-4bfc-a169-bdaf760c3b09" providerId="ADAL" clId="{5223E42C-4AE4-4A26-A0A0-0EF28721E049}" dt="2023-08-06T20:31:51.525" v="730" actId="207"/>
          <ac:spMkLst>
            <pc:docMk/>
            <pc:sldMk cId="0" sldId="264"/>
            <ac:spMk id="118" creationId="{00000000-0000-0000-0000-000000000000}"/>
          </ac:spMkLst>
        </pc:spChg>
      </pc:sldChg>
      <pc:sldChg chg="modSp mod">
        <pc:chgData name="LAURA F KOCH" userId="ef55813b-7c17-4bfc-a169-bdaf760c3b09" providerId="ADAL" clId="{5223E42C-4AE4-4A26-A0A0-0EF28721E049}" dt="2023-08-06T20:32:11.913" v="731" actId="207"/>
        <pc:sldMkLst>
          <pc:docMk/>
          <pc:sldMk cId="0" sldId="265"/>
        </pc:sldMkLst>
        <pc:spChg chg="mod">
          <ac:chgData name="LAURA F KOCH" userId="ef55813b-7c17-4bfc-a169-bdaf760c3b09" providerId="ADAL" clId="{5223E42C-4AE4-4A26-A0A0-0EF28721E049}" dt="2023-08-01T18:27:54.467" v="183" actId="20577"/>
          <ac:spMkLst>
            <pc:docMk/>
            <pc:sldMk cId="0" sldId="265"/>
            <ac:spMk id="123" creationId="{00000000-0000-0000-0000-000000000000}"/>
          </ac:spMkLst>
        </pc:spChg>
        <pc:spChg chg="mod">
          <ac:chgData name="LAURA F KOCH" userId="ef55813b-7c17-4bfc-a169-bdaf760c3b09" providerId="ADAL" clId="{5223E42C-4AE4-4A26-A0A0-0EF28721E049}" dt="2023-08-06T20:32:11.913" v="731" actId="207"/>
          <ac:spMkLst>
            <pc:docMk/>
            <pc:sldMk cId="0" sldId="265"/>
            <ac:spMk id="124" creationId="{00000000-0000-0000-0000-000000000000}"/>
          </ac:spMkLst>
        </pc:spChg>
      </pc:sldChg>
      <pc:sldChg chg="modSp mod">
        <pc:chgData name="LAURA F KOCH" userId="ef55813b-7c17-4bfc-a169-bdaf760c3b09" providerId="ADAL" clId="{5223E42C-4AE4-4A26-A0A0-0EF28721E049}" dt="2023-08-06T20:32:33.543" v="733" actId="207"/>
        <pc:sldMkLst>
          <pc:docMk/>
          <pc:sldMk cId="0" sldId="266"/>
        </pc:sldMkLst>
        <pc:spChg chg="mod">
          <ac:chgData name="LAURA F KOCH" userId="ef55813b-7c17-4bfc-a169-bdaf760c3b09" providerId="ADAL" clId="{5223E42C-4AE4-4A26-A0A0-0EF28721E049}" dt="2023-08-06T20:32:33.543" v="733" actId="207"/>
          <ac:spMkLst>
            <pc:docMk/>
            <pc:sldMk cId="0" sldId="266"/>
            <ac:spMk id="130" creationId="{00000000-0000-0000-0000-000000000000}"/>
          </ac:spMkLst>
        </pc:spChg>
      </pc:sldChg>
      <pc:sldChg chg="modSp mod">
        <pc:chgData name="LAURA F KOCH" userId="ef55813b-7c17-4bfc-a169-bdaf760c3b09" providerId="ADAL" clId="{5223E42C-4AE4-4A26-A0A0-0EF28721E049}" dt="2023-08-06T20:32:43.355" v="734" actId="207"/>
        <pc:sldMkLst>
          <pc:docMk/>
          <pc:sldMk cId="0" sldId="268"/>
        </pc:sldMkLst>
        <pc:spChg chg="mod">
          <ac:chgData name="LAURA F KOCH" userId="ef55813b-7c17-4bfc-a169-bdaf760c3b09" providerId="ADAL" clId="{5223E42C-4AE4-4A26-A0A0-0EF28721E049}" dt="2023-08-06T20:32:43.355" v="734" actId="207"/>
          <ac:spMkLst>
            <pc:docMk/>
            <pc:sldMk cId="0" sldId="268"/>
            <ac:spMk id="142" creationId="{00000000-0000-0000-0000-000000000000}"/>
          </ac:spMkLst>
        </pc:spChg>
      </pc:sldChg>
      <pc:sldChg chg="modSp mod">
        <pc:chgData name="LAURA F KOCH" userId="ef55813b-7c17-4bfc-a169-bdaf760c3b09" providerId="ADAL" clId="{5223E42C-4AE4-4A26-A0A0-0EF28721E049}" dt="2023-08-06T20:32:58.362" v="737" actId="20577"/>
        <pc:sldMkLst>
          <pc:docMk/>
          <pc:sldMk cId="0" sldId="269"/>
        </pc:sldMkLst>
        <pc:spChg chg="mod">
          <ac:chgData name="LAURA F KOCH" userId="ef55813b-7c17-4bfc-a169-bdaf760c3b09" providerId="ADAL" clId="{5223E42C-4AE4-4A26-A0A0-0EF28721E049}" dt="2023-08-06T20:32:58.362" v="737" actId="20577"/>
          <ac:spMkLst>
            <pc:docMk/>
            <pc:sldMk cId="0" sldId="269"/>
            <ac:spMk id="148" creationId="{00000000-0000-0000-0000-000000000000}"/>
          </ac:spMkLst>
        </pc:spChg>
      </pc:sldChg>
      <pc:sldChg chg="modSp mod">
        <pc:chgData name="LAURA F KOCH" userId="ef55813b-7c17-4bfc-a169-bdaf760c3b09" providerId="ADAL" clId="{5223E42C-4AE4-4A26-A0A0-0EF28721E049}" dt="2023-08-01T18:31:22.432" v="423" actId="20577"/>
        <pc:sldMkLst>
          <pc:docMk/>
          <pc:sldMk cId="0" sldId="271"/>
        </pc:sldMkLst>
        <pc:spChg chg="mod">
          <ac:chgData name="LAURA F KOCH" userId="ef55813b-7c17-4bfc-a169-bdaf760c3b09" providerId="ADAL" clId="{5223E42C-4AE4-4A26-A0A0-0EF28721E049}" dt="2023-08-01T18:31:22.432" v="423" actId="20577"/>
          <ac:spMkLst>
            <pc:docMk/>
            <pc:sldMk cId="0" sldId="271"/>
            <ac:spMk id="166" creationId="{00000000-0000-0000-0000-000000000000}"/>
          </ac:spMkLst>
        </pc:spChg>
      </pc:sldChg>
      <pc:sldChg chg="modSp mod">
        <pc:chgData name="LAURA F KOCH" userId="ef55813b-7c17-4bfc-a169-bdaf760c3b09" providerId="ADAL" clId="{5223E42C-4AE4-4A26-A0A0-0EF28721E049}" dt="2023-08-06T20:32:22.386" v="732" actId="207"/>
        <pc:sldMkLst>
          <pc:docMk/>
          <pc:sldMk cId="2274826929" sldId="278"/>
        </pc:sldMkLst>
        <pc:spChg chg="mod">
          <ac:chgData name="LAURA F KOCH" userId="ef55813b-7c17-4bfc-a169-bdaf760c3b09" providerId="ADAL" clId="{5223E42C-4AE4-4A26-A0A0-0EF28721E049}" dt="2023-08-06T20:32:22.386" v="732" actId="207"/>
          <ac:spMkLst>
            <pc:docMk/>
            <pc:sldMk cId="2274826929" sldId="278"/>
            <ac:spMk id="3" creationId="{C23DFDCB-C196-4E26-9979-61F026B011EF}"/>
          </ac:spMkLst>
        </pc:spChg>
      </pc:sldChg>
      <pc:sldChg chg="modSp mod">
        <pc:chgData name="LAURA F KOCH" userId="ef55813b-7c17-4bfc-a169-bdaf760c3b09" providerId="ADAL" clId="{5223E42C-4AE4-4A26-A0A0-0EF28721E049}" dt="2023-08-06T20:29:51.426" v="720" actId="20577"/>
        <pc:sldMkLst>
          <pc:docMk/>
          <pc:sldMk cId="4081760947" sldId="279"/>
        </pc:sldMkLst>
        <pc:spChg chg="mod">
          <ac:chgData name="LAURA F KOCH" userId="ef55813b-7c17-4bfc-a169-bdaf760c3b09" providerId="ADAL" clId="{5223E42C-4AE4-4A26-A0A0-0EF28721E049}" dt="2023-08-06T20:29:51.426" v="720" actId="20577"/>
          <ac:spMkLst>
            <pc:docMk/>
            <pc:sldMk cId="4081760947" sldId="279"/>
            <ac:spMk id="3" creationId="{52DA4819-FF6F-4CFC-A84F-92FD00A0B536}"/>
          </ac:spMkLst>
        </pc:spChg>
      </pc:sldChg>
      <pc:sldChg chg="modSp mod">
        <pc:chgData name="LAURA F KOCH" userId="ef55813b-7c17-4bfc-a169-bdaf760c3b09" providerId="ADAL" clId="{5223E42C-4AE4-4A26-A0A0-0EF28721E049}" dt="2023-08-11T22:15:49.019" v="981" actId="20577"/>
        <pc:sldMkLst>
          <pc:docMk/>
          <pc:sldMk cId="106242961" sldId="280"/>
        </pc:sldMkLst>
        <pc:spChg chg="mod">
          <ac:chgData name="LAURA F KOCH" userId="ef55813b-7c17-4bfc-a169-bdaf760c3b09" providerId="ADAL" clId="{5223E42C-4AE4-4A26-A0A0-0EF28721E049}" dt="2023-08-11T22:15:49.019" v="981" actId="20577"/>
          <ac:spMkLst>
            <pc:docMk/>
            <pc:sldMk cId="106242961" sldId="280"/>
            <ac:spMk id="3" creationId="{D0A2DFD2-2EB5-610C-7A69-049B1AFDB77A}"/>
          </ac:spMkLst>
        </pc:spChg>
      </pc:sldChg>
      <pc:sldChg chg="addSp delSp modSp mod">
        <pc:chgData name="LAURA F KOCH" userId="ef55813b-7c17-4bfc-a169-bdaf760c3b09" providerId="ADAL" clId="{5223E42C-4AE4-4A26-A0A0-0EF28721E049}" dt="2023-08-03T14:28:28.953" v="532" actId="20577"/>
        <pc:sldMkLst>
          <pc:docMk/>
          <pc:sldMk cId="0" sldId="283"/>
        </pc:sldMkLst>
        <pc:spChg chg="mod">
          <ac:chgData name="LAURA F KOCH" userId="ef55813b-7c17-4bfc-a169-bdaf760c3b09" providerId="ADAL" clId="{5223E42C-4AE4-4A26-A0A0-0EF28721E049}" dt="2023-08-03T14:28:28.953" v="532" actId="20577"/>
          <ac:spMkLst>
            <pc:docMk/>
            <pc:sldMk cId="0" sldId="283"/>
            <ac:spMk id="68" creationId="{00000000-0000-0000-0000-000000000000}"/>
          </ac:spMkLst>
        </pc:spChg>
        <pc:picChg chg="del">
          <ac:chgData name="LAURA F KOCH" userId="ef55813b-7c17-4bfc-a169-bdaf760c3b09" providerId="ADAL" clId="{5223E42C-4AE4-4A26-A0A0-0EF28721E049}" dt="2023-08-03T14:26:51.621" v="424" actId="478"/>
          <ac:picMkLst>
            <pc:docMk/>
            <pc:sldMk cId="0" sldId="283"/>
            <ac:picMk id="3" creationId="{8F8BD24B-B44F-3E4A-F29A-09EF018DEEB3}"/>
          </ac:picMkLst>
        </pc:picChg>
        <pc:picChg chg="add mod">
          <ac:chgData name="LAURA F KOCH" userId="ef55813b-7c17-4bfc-a169-bdaf760c3b09" providerId="ADAL" clId="{5223E42C-4AE4-4A26-A0A0-0EF28721E049}" dt="2023-08-03T14:27:38.262" v="429" actId="1076"/>
          <ac:picMkLst>
            <pc:docMk/>
            <pc:sldMk cId="0" sldId="283"/>
            <ac:picMk id="4" creationId="{6E5C7C95-2097-BCF9-2542-221A8CCA3DD7}"/>
          </ac:picMkLst>
        </pc:picChg>
      </pc:sldChg>
      <pc:sldChg chg="modSp mod">
        <pc:chgData name="LAURA F KOCH" userId="ef55813b-7c17-4bfc-a169-bdaf760c3b09" providerId="ADAL" clId="{5223E42C-4AE4-4A26-A0A0-0EF28721E049}" dt="2023-08-06T20:31:20.305" v="726" actId="207"/>
        <pc:sldMkLst>
          <pc:docMk/>
          <pc:sldMk cId="2804007505" sldId="286"/>
        </pc:sldMkLst>
        <pc:spChg chg="mod">
          <ac:chgData name="LAURA F KOCH" userId="ef55813b-7c17-4bfc-a169-bdaf760c3b09" providerId="ADAL" clId="{5223E42C-4AE4-4A26-A0A0-0EF28721E049}" dt="2023-08-06T20:31:12.061" v="725" actId="207"/>
          <ac:spMkLst>
            <pc:docMk/>
            <pc:sldMk cId="2804007505" sldId="286"/>
            <ac:spMk id="3" creationId="{09E45CF5-0A74-76F6-B5BB-47EB5CB8C4ED}"/>
          </ac:spMkLst>
        </pc:spChg>
        <pc:spChg chg="mod">
          <ac:chgData name="LAURA F KOCH" userId="ef55813b-7c17-4bfc-a169-bdaf760c3b09" providerId="ADAL" clId="{5223E42C-4AE4-4A26-A0A0-0EF28721E049}" dt="2023-08-06T20:31:20.305" v="726" actId="207"/>
          <ac:spMkLst>
            <pc:docMk/>
            <pc:sldMk cId="2804007505" sldId="286"/>
            <ac:spMk id="4" creationId="{FE2336E1-6CCA-D85B-BFB8-53F3BE7A8B99}"/>
          </ac:spMkLst>
        </pc:spChg>
      </pc:sldChg>
      <pc:sldChg chg="delSp modSp del mod">
        <pc:chgData name="LAURA F KOCH" userId="ef55813b-7c17-4bfc-a169-bdaf760c3b09" providerId="ADAL" clId="{5223E42C-4AE4-4A26-A0A0-0EF28721E049}" dt="2023-08-13T16:54:43.189" v="1283" actId="47"/>
        <pc:sldMkLst>
          <pc:docMk/>
          <pc:sldMk cId="441717481" sldId="287"/>
        </pc:sldMkLst>
        <pc:spChg chg="mod">
          <ac:chgData name="LAURA F KOCH" userId="ef55813b-7c17-4bfc-a169-bdaf760c3b09" providerId="ADAL" clId="{5223E42C-4AE4-4A26-A0A0-0EF28721E049}" dt="2023-08-03T14:41:51.677" v="577" actId="20577"/>
          <ac:spMkLst>
            <pc:docMk/>
            <pc:sldMk cId="441717481" sldId="287"/>
            <ac:spMk id="2" creationId="{4FFB169E-BBE4-1527-04AF-ADCF470C2946}"/>
          </ac:spMkLst>
        </pc:spChg>
        <pc:spChg chg="mod">
          <ac:chgData name="LAURA F KOCH" userId="ef55813b-7c17-4bfc-a169-bdaf760c3b09" providerId="ADAL" clId="{5223E42C-4AE4-4A26-A0A0-0EF28721E049}" dt="2023-08-03T14:41:59.962" v="579" actId="20577"/>
          <ac:spMkLst>
            <pc:docMk/>
            <pc:sldMk cId="441717481" sldId="287"/>
            <ac:spMk id="3" creationId="{94945DD0-87D2-38AE-497E-1262DC89D1B8}"/>
          </ac:spMkLst>
        </pc:spChg>
        <pc:picChg chg="del">
          <ac:chgData name="LAURA F KOCH" userId="ef55813b-7c17-4bfc-a169-bdaf760c3b09" providerId="ADAL" clId="{5223E42C-4AE4-4A26-A0A0-0EF28721E049}" dt="2023-08-03T14:41:55.648" v="578" actId="478"/>
          <ac:picMkLst>
            <pc:docMk/>
            <pc:sldMk cId="441717481" sldId="287"/>
            <ac:picMk id="5" creationId="{136F91AD-8CEE-B7CC-64FE-FDEDBC52F69A}"/>
          </ac:picMkLst>
        </pc:picChg>
      </pc:sldChg>
      <pc:sldChg chg="modSp mod">
        <pc:chgData name="LAURA F KOCH" userId="ef55813b-7c17-4bfc-a169-bdaf760c3b09" providerId="ADAL" clId="{5223E42C-4AE4-4A26-A0A0-0EF28721E049}" dt="2023-08-06T20:34:06.024" v="741" actId="207"/>
        <pc:sldMkLst>
          <pc:docMk/>
          <pc:sldMk cId="533735076" sldId="288"/>
        </pc:sldMkLst>
        <pc:spChg chg="mod">
          <ac:chgData name="LAURA F KOCH" userId="ef55813b-7c17-4bfc-a169-bdaf760c3b09" providerId="ADAL" clId="{5223E42C-4AE4-4A26-A0A0-0EF28721E049}" dt="2023-08-06T20:34:06.024" v="741" actId="207"/>
          <ac:spMkLst>
            <pc:docMk/>
            <pc:sldMk cId="533735076" sldId="288"/>
            <ac:spMk id="3" creationId="{081DB423-0EF0-3B37-E61D-8A7F0CD2841A}"/>
          </ac:spMkLst>
        </pc:spChg>
      </pc:sldChg>
      <pc:sldChg chg="modSp new mod">
        <pc:chgData name="LAURA F KOCH" userId="ef55813b-7c17-4bfc-a169-bdaf760c3b09" providerId="ADAL" clId="{5223E42C-4AE4-4A26-A0A0-0EF28721E049}" dt="2023-08-11T22:17:58.343" v="1275" actId="20577"/>
        <pc:sldMkLst>
          <pc:docMk/>
          <pc:sldMk cId="2279927274" sldId="289"/>
        </pc:sldMkLst>
        <pc:spChg chg="mod">
          <ac:chgData name="LAURA F KOCH" userId="ef55813b-7c17-4bfc-a169-bdaf760c3b09" providerId="ADAL" clId="{5223E42C-4AE4-4A26-A0A0-0EF28721E049}" dt="2023-08-11T22:16:18.084" v="995" actId="20577"/>
          <ac:spMkLst>
            <pc:docMk/>
            <pc:sldMk cId="2279927274" sldId="289"/>
            <ac:spMk id="2" creationId="{2A14FC5E-35D1-AA6D-14A8-C154C64C5CF4}"/>
          </ac:spMkLst>
        </pc:spChg>
        <pc:spChg chg="mod">
          <ac:chgData name="LAURA F KOCH" userId="ef55813b-7c17-4bfc-a169-bdaf760c3b09" providerId="ADAL" clId="{5223E42C-4AE4-4A26-A0A0-0EF28721E049}" dt="2023-08-11T22:17:58.343" v="1275" actId="20577"/>
          <ac:spMkLst>
            <pc:docMk/>
            <pc:sldMk cId="2279927274" sldId="289"/>
            <ac:spMk id="3" creationId="{7FB36289-31EA-CE70-FEE5-E56C5FE26ED1}"/>
          </ac:spMkLst>
        </pc:spChg>
      </pc:sldChg>
      <pc:sldChg chg="add del">
        <pc:chgData name="LAURA F KOCH" userId="ef55813b-7c17-4bfc-a169-bdaf760c3b09" providerId="ADAL" clId="{5223E42C-4AE4-4A26-A0A0-0EF28721E049}" dt="2023-08-13T16:54:26.952" v="1277" actId="47"/>
        <pc:sldMkLst>
          <pc:docMk/>
          <pc:sldMk cId="2008992138" sldId="290"/>
        </pc:sldMkLst>
      </pc:sldChg>
      <pc:sldChg chg="delSp modSp add mod ord setBg delDesignElem">
        <pc:chgData name="LAURA F KOCH" userId="ef55813b-7c17-4bfc-a169-bdaf760c3b09" providerId="ADAL" clId="{5223E42C-4AE4-4A26-A0A0-0EF28721E049}" dt="2023-08-13T16:55:03.826" v="1284" actId="120"/>
        <pc:sldMkLst>
          <pc:docMk/>
          <pc:sldMk cId="4287276116" sldId="290"/>
        </pc:sldMkLst>
        <pc:spChg chg="mod">
          <ac:chgData name="LAURA F KOCH" userId="ef55813b-7c17-4bfc-a169-bdaf760c3b09" providerId="ADAL" clId="{5223E42C-4AE4-4A26-A0A0-0EF28721E049}" dt="2023-08-13T16:55:03.826" v="1284" actId="120"/>
          <ac:spMkLst>
            <pc:docMk/>
            <pc:sldMk cId="4287276116" sldId="290"/>
            <ac:spMk id="2" creationId="{4721AFFE-C195-1C3A-A8D8-7CB54471B45F}"/>
          </ac:spMkLst>
        </pc:spChg>
        <pc:spChg chg="mod">
          <ac:chgData name="LAURA F KOCH" userId="ef55813b-7c17-4bfc-a169-bdaf760c3b09" providerId="ADAL" clId="{5223E42C-4AE4-4A26-A0A0-0EF28721E049}" dt="2023-08-13T16:54:37.452" v="1280" actId="27636"/>
          <ac:spMkLst>
            <pc:docMk/>
            <pc:sldMk cId="4287276116" sldId="290"/>
            <ac:spMk id="3" creationId="{8A163777-66EA-04B0-ED2F-1E1EADD899B2}"/>
          </ac:spMkLst>
        </pc:spChg>
        <pc:spChg chg="del">
          <ac:chgData name="LAURA F KOCH" userId="ef55813b-7c17-4bfc-a169-bdaf760c3b09" providerId="ADAL" clId="{5223E42C-4AE4-4A26-A0A0-0EF28721E049}" dt="2023-08-13T16:54:37.421" v="1279"/>
          <ac:spMkLst>
            <pc:docMk/>
            <pc:sldMk cId="4287276116" sldId="290"/>
            <ac:spMk id="17" creationId="{EFF9146B-4CCD-4CDB-AB9C-458005307E6F}"/>
          </ac:spMkLst>
        </pc:spChg>
        <pc:spChg chg="del">
          <ac:chgData name="LAURA F KOCH" userId="ef55813b-7c17-4bfc-a169-bdaf760c3b09" providerId="ADAL" clId="{5223E42C-4AE4-4A26-A0A0-0EF28721E049}" dt="2023-08-13T16:54:37.421" v="1279"/>
          <ac:spMkLst>
            <pc:docMk/>
            <pc:sldMk cId="4287276116" sldId="290"/>
            <ac:spMk id="19" creationId="{5E1FEFA6-7D4F-4746-AE64-D4D52FE76DC2}"/>
          </ac:spMkLst>
        </pc:spChg>
        <pc:spChg chg="del">
          <ac:chgData name="LAURA F KOCH" userId="ef55813b-7c17-4bfc-a169-bdaf760c3b09" providerId="ADAL" clId="{5223E42C-4AE4-4A26-A0A0-0EF28721E049}" dt="2023-08-13T16:54:37.421" v="1279"/>
          <ac:spMkLst>
            <pc:docMk/>
            <pc:sldMk cId="4287276116" sldId="290"/>
            <ac:spMk id="21" creationId="{BF8DA3CF-9D4B-403A-9AD4-BB177DAB6CC1}"/>
          </ac:spMkLst>
        </pc:spChg>
      </pc:sldChg>
      <pc:sldChg chg="modSp new mod">
        <pc:chgData name="LAURA F KOCH" userId="ef55813b-7c17-4bfc-a169-bdaf760c3b09" providerId="ADAL" clId="{5223E42C-4AE4-4A26-A0A0-0EF28721E049}" dt="2023-08-15T13:21:34.060" v="1307" actId="20577"/>
        <pc:sldMkLst>
          <pc:docMk/>
          <pc:sldMk cId="4109152403" sldId="291"/>
        </pc:sldMkLst>
        <pc:spChg chg="mod">
          <ac:chgData name="LAURA F KOCH" userId="ef55813b-7c17-4bfc-a169-bdaf760c3b09" providerId="ADAL" clId="{5223E42C-4AE4-4A26-A0A0-0EF28721E049}" dt="2023-08-15T13:21:34.060" v="1307" actId="20577"/>
          <ac:spMkLst>
            <pc:docMk/>
            <pc:sldMk cId="4109152403" sldId="291"/>
            <ac:spMk id="2" creationId="{85A6ED25-7735-043F-B4CC-ACD819B1CBA7}"/>
          </ac:spMkLst>
        </pc:spChg>
      </pc:sldChg>
      <pc:sldMasterChg chg="delSldLayout">
        <pc:chgData name="LAURA F KOCH" userId="ef55813b-7c17-4bfc-a169-bdaf760c3b09" providerId="ADAL" clId="{5223E42C-4AE4-4A26-A0A0-0EF28721E049}" dt="2023-08-13T16:54:26.952" v="1277" actId="47"/>
        <pc:sldMasterMkLst>
          <pc:docMk/>
          <pc:sldMasterMk cId="0" sldId="2147483659"/>
        </pc:sldMasterMkLst>
        <pc:sldLayoutChg chg="del">
          <pc:chgData name="LAURA F KOCH" userId="ef55813b-7c17-4bfc-a169-bdaf760c3b09" providerId="ADAL" clId="{5223E42C-4AE4-4A26-A0A0-0EF28721E049}" dt="2023-08-13T16:54:26.952" v="1277" actId="47"/>
          <pc:sldLayoutMkLst>
            <pc:docMk/>
            <pc:sldMasterMk cId="0" sldId="2147483659"/>
            <pc:sldLayoutMk cId="1485794978" sldId="2147483736"/>
          </pc:sldLayoutMkLst>
        </pc:sldLayoutChg>
      </pc:sldMasterChg>
    </pc:docChg>
  </pc:docChgLst>
  <pc:docChgLst>
    <pc:chgData name="LAURA F KOCH" userId="S::kochlf@scsk12.org::ef55813b-7c17-4bfc-a169-bdaf760c3b09" providerId="AD" clId="Web-{AAF682E6-E31D-F073-412A-0E84B25BFD2F}"/>
    <pc:docChg chg="modSld">
      <pc:chgData name="LAURA F KOCH" userId="S::kochlf@scsk12.org::ef55813b-7c17-4bfc-a169-bdaf760c3b09" providerId="AD" clId="Web-{AAF682E6-E31D-F073-412A-0E84B25BFD2F}" dt="2023-08-15T21:55:25.330" v="94" actId="20577"/>
      <pc:docMkLst>
        <pc:docMk/>
      </pc:docMkLst>
      <pc:sldChg chg="modSp">
        <pc:chgData name="LAURA F KOCH" userId="S::kochlf@scsk12.org::ef55813b-7c17-4bfc-a169-bdaf760c3b09" providerId="AD" clId="Web-{AAF682E6-E31D-F073-412A-0E84B25BFD2F}" dt="2023-08-15T21:52:59.606" v="66" actId="20577"/>
        <pc:sldMkLst>
          <pc:docMk/>
          <pc:sldMk cId="2804007505" sldId="286"/>
        </pc:sldMkLst>
        <pc:spChg chg="mod">
          <ac:chgData name="LAURA F KOCH" userId="S::kochlf@scsk12.org::ef55813b-7c17-4bfc-a169-bdaf760c3b09" providerId="AD" clId="Web-{AAF682E6-E31D-F073-412A-0E84B25BFD2F}" dt="2023-08-15T21:50:30.054" v="25" actId="20577"/>
          <ac:spMkLst>
            <pc:docMk/>
            <pc:sldMk cId="2804007505" sldId="286"/>
            <ac:spMk id="2" creationId="{8AC0BF16-6DBF-7646-8827-4DBAF4B7BD60}"/>
          </ac:spMkLst>
        </pc:spChg>
        <pc:spChg chg="mod">
          <ac:chgData name="LAURA F KOCH" userId="S::kochlf@scsk12.org::ef55813b-7c17-4bfc-a169-bdaf760c3b09" providerId="AD" clId="Web-{AAF682E6-E31D-F073-412A-0E84B25BFD2F}" dt="2023-08-15T21:52:59.606" v="66" actId="20577"/>
          <ac:spMkLst>
            <pc:docMk/>
            <pc:sldMk cId="2804007505" sldId="286"/>
            <ac:spMk id="4" creationId="{FE2336E1-6CCA-D85B-BFB8-53F3BE7A8B99}"/>
          </ac:spMkLst>
        </pc:spChg>
      </pc:sldChg>
      <pc:sldChg chg="modSp">
        <pc:chgData name="LAURA F KOCH" userId="S::kochlf@scsk12.org::ef55813b-7c17-4bfc-a169-bdaf760c3b09" providerId="AD" clId="Web-{AAF682E6-E31D-F073-412A-0E84B25BFD2F}" dt="2023-08-15T21:47:04.266" v="22" actId="20577"/>
        <pc:sldMkLst>
          <pc:docMk/>
          <pc:sldMk cId="533735076" sldId="288"/>
        </pc:sldMkLst>
        <pc:spChg chg="mod">
          <ac:chgData name="LAURA F KOCH" userId="S::kochlf@scsk12.org::ef55813b-7c17-4bfc-a169-bdaf760c3b09" providerId="AD" clId="Web-{AAF682E6-E31D-F073-412A-0E84B25BFD2F}" dt="2023-08-15T21:47:04.266" v="22" actId="20577"/>
          <ac:spMkLst>
            <pc:docMk/>
            <pc:sldMk cId="533735076" sldId="288"/>
            <ac:spMk id="3" creationId="{081DB423-0EF0-3B37-E61D-8A7F0CD2841A}"/>
          </ac:spMkLst>
        </pc:spChg>
      </pc:sldChg>
      <pc:sldChg chg="modSp">
        <pc:chgData name="LAURA F KOCH" userId="S::kochlf@scsk12.org::ef55813b-7c17-4bfc-a169-bdaf760c3b09" providerId="AD" clId="Web-{AAF682E6-E31D-F073-412A-0E84B25BFD2F}" dt="2023-08-15T21:55:25.330" v="94" actId="20577"/>
        <pc:sldMkLst>
          <pc:docMk/>
          <pc:sldMk cId="2279927274" sldId="289"/>
        </pc:sldMkLst>
        <pc:spChg chg="mod">
          <ac:chgData name="LAURA F KOCH" userId="S::kochlf@scsk12.org::ef55813b-7c17-4bfc-a169-bdaf760c3b09" providerId="AD" clId="Web-{AAF682E6-E31D-F073-412A-0E84B25BFD2F}" dt="2023-08-15T21:55:25.330" v="94" actId="20577"/>
          <ac:spMkLst>
            <pc:docMk/>
            <pc:sldMk cId="2279927274" sldId="289"/>
            <ac:spMk id="3" creationId="{7FB36289-31EA-CE70-FEE5-E56C5FE26ED1}"/>
          </ac:spMkLst>
        </pc:spChg>
      </pc:sldChg>
      <pc:sldChg chg="modSp">
        <pc:chgData name="LAURA F KOCH" userId="S::kochlf@scsk12.org::ef55813b-7c17-4bfc-a169-bdaf760c3b09" providerId="AD" clId="Web-{AAF682E6-E31D-F073-412A-0E84B25BFD2F}" dt="2023-08-15T21:55:03.329" v="79" actId="20577"/>
        <pc:sldMkLst>
          <pc:docMk/>
          <pc:sldMk cId="4287276116" sldId="290"/>
        </pc:sldMkLst>
        <pc:spChg chg="mod">
          <ac:chgData name="LAURA F KOCH" userId="S::kochlf@scsk12.org::ef55813b-7c17-4bfc-a169-bdaf760c3b09" providerId="AD" clId="Web-{AAF682E6-E31D-F073-412A-0E84B25BFD2F}" dt="2023-08-15T21:55:03.329" v="79" actId="20577"/>
          <ac:spMkLst>
            <pc:docMk/>
            <pc:sldMk cId="4287276116" sldId="290"/>
            <ac:spMk id="2" creationId="{4721AFFE-C195-1C3A-A8D8-7CB54471B45F}"/>
          </ac:spMkLst>
        </pc:spChg>
      </pc:sldChg>
    </pc:docChg>
  </pc:docChgLst>
  <pc:docChgLst>
    <pc:chgData name="Laura Koch" userId="5ae8940cf4befec4" providerId="LiveId" clId="{5602031D-DBF4-4D09-9F9D-EC4EE3F8243E}"/>
    <pc:docChg chg="custSel addSld modSld sldOrd">
      <pc:chgData name="Laura Koch" userId="5ae8940cf4befec4" providerId="LiveId" clId="{5602031D-DBF4-4D09-9F9D-EC4EE3F8243E}" dt="2022-08-15T21:33:42.415" v="754"/>
      <pc:docMkLst>
        <pc:docMk/>
      </pc:docMkLst>
      <pc:sldChg chg="ord">
        <pc:chgData name="Laura Koch" userId="5ae8940cf4befec4" providerId="LiveId" clId="{5602031D-DBF4-4D09-9F9D-EC4EE3F8243E}" dt="2022-08-15T21:33:42.415" v="754"/>
        <pc:sldMkLst>
          <pc:docMk/>
          <pc:sldMk cId="0" sldId="257"/>
        </pc:sldMkLst>
      </pc:sldChg>
      <pc:sldChg chg="modSp mod">
        <pc:chgData name="Laura Koch" userId="5ae8940cf4befec4" providerId="LiveId" clId="{5602031D-DBF4-4D09-9F9D-EC4EE3F8243E}" dt="2022-08-15T21:30:36.115" v="328" actId="5793"/>
        <pc:sldMkLst>
          <pc:docMk/>
          <pc:sldMk cId="106242961" sldId="280"/>
        </pc:sldMkLst>
        <pc:spChg chg="mod">
          <ac:chgData name="Laura Koch" userId="5ae8940cf4befec4" providerId="LiveId" clId="{5602031D-DBF4-4D09-9F9D-EC4EE3F8243E}" dt="2022-08-15T21:30:36.115" v="328" actId="5793"/>
          <ac:spMkLst>
            <pc:docMk/>
            <pc:sldMk cId="106242961" sldId="280"/>
            <ac:spMk id="3" creationId="{D0A2DFD2-2EB5-610C-7A69-049B1AFDB77A}"/>
          </ac:spMkLst>
        </pc:spChg>
      </pc:sldChg>
      <pc:sldChg chg="addSp modSp mod">
        <pc:chgData name="Laura Koch" userId="5ae8940cf4befec4" providerId="LiveId" clId="{5602031D-DBF4-4D09-9F9D-EC4EE3F8243E}" dt="2022-08-06T18:57:34.515" v="307" actId="20577"/>
        <pc:sldMkLst>
          <pc:docMk/>
          <pc:sldMk cId="441717481" sldId="287"/>
        </pc:sldMkLst>
        <pc:spChg chg="mod">
          <ac:chgData name="Laura Koch" userId="5ae8940cf4befec4" providerId="LiveId" clId="{5602031D-DBF4-4D09-9F9D-EC4EE3F8243E}" dt="2022-08-06T18:57:34.515" v="307" actId="20577"/>
          <ac:spMkLst>
            <pc:docMk/>
            <pc:sldMk cId="441717481" sldId="287"/>
            <ac:spMk id="3" creationId="{94945DD0-87D2-38AE-497E-1262DC89D1B8}"/>
          </ac:spMkLst>
        </pc:spChg>
        <pc:picChg chg="add mod">
          <ac:chgData name="Laura Koch" userId="5ae8940cf4befec4" providerId="LiveId" clId="{5602031D-DBF4-4D09-9F9D-EC4EE3F8243E}" dt="2022-08-06T18:57:08.386" v="284" actId="1076"/>
          <ac:picMkLst>
            <pc:docMk/>
            <pc:sldMk cId="441717481" sldId="287"/>
            <ac:picMk id="5" creationId="{136F91AD-8CEE-B7CC-64FE-FDEDBC52F69A}"/>
          </ac:picMkLst>
        </pc:picChg>
      </pc:sldChg>
      <pc:sldChg chg="modSp new mod">
        <pc:chgData name="Laura Koch" userId="5ae8940cf4befec4" providerId="LiveId" clId="{5602031D-DBF4-4D09-9F9D-EC4EE3F8243E}" dt="2022-08-15T21:32:47.068" v="752" actId="20577"/>
        <pc:sldMkLst>
          <pc:docMk/>
          <pc:sldMk cId="533735076" sldId="288"/>
        </pc:sldMkLst>
        <pc:spChg chg="mod">
          <ac:chgData name="Laura Koch" userId="5ae8940cf4befec4" providerId="LiveId" clId="{5602031D-DBF4-4D09-9F9D-EC4EE3F8243E}" dt="2022-08-15T21:30:47.620" v="350" actId="20577"/>
          <ac:spMkLst>
            <pc:docMk/>
            <pc:sldMk cId="533735076" sldId="288"/>
            <ac:spMk id="2" creationId="{C9F7F02C-03E2-CD73-E224-2F72BC363B58}"/>
          </ac:spMkLst>
        </pc:spChg>
        <pc:spChg chg="mod">
          <ac:chgData name="Laura Koch" userId="5ae8940cf4befec4" providerId="LiveId" clId="{5602031D-DBF4-4D09-9F9D-EC4EE3F8243E}" dt="2022-08-15T21:32:47.068" v="752" actId="20577"/>
          <ac:spMkLst>
            <pc:docMk/>
            <pc:sldMk cId="533735076" sldId="288"/>
            <ac:spMk id="3" creationId="{081DB423-0EF0-3B37-E61D-8A7F0CD2841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AC763C-1A7E-41BF-BA7A-DAE9E49BBA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5D12F3-CBF7-48BA-B102-5C2C7B77B7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9BF79-04F7-4F56-B7C1-9B7306EDFE71}" type="datetimeFigureOut">
              <a:rPr lang="en-US" smtClean="0"/>
              <a:t>8/15/2023</a:t>
            </a:fld>
            <a:endParaRPr lang="en-US"/>
          </a:p>
        </p:txBody>
      </p:sp>
      <p:sp>
        <p:nvSpPr>
          <p:cNvPr id="4" name="Footer Placeholder 3">
            <a:extLst>
              <a:ext uri="{FF2B5EF4-FFF2-40B4-BE49-F238E27FC236}">
                <a16:creationId xmlns:a16="http://schemas.microsoft.com/office/drawing/2014/main" id="{6065FA22-5067-486E-837B-37E28C8EB7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A7DC58-633C-4085-B04D-58D91D20BE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1AA7DD-4BB9-46C8-BE9D-D01925C66FEC}" type="slidenum">
              <a:rPr lang="en-US" smtClean="0"/>
              <a:t>‹#›</a:t>
            </a:fld>
            <a:endParaRPr lang="en-US"/>
          </a:p>
        </p:txBody>
      </p:sp>
    </p:spTree>
    <p:extLst>
      <p:ext uri="{BB962C8B-B14F-4D97-AF65-F5344CB8AC3E}">
        <p14:creationId xmlns:p14="http://schemas.microsoft.com/office/powerpoint/2010/main" val="4033747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025998d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025998d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025998d5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025998d5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2966dcf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2966dcf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6f83aa9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6f83aa9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025998d5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025998d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83aa9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83aa9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83aa9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83aa9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01ffe0fc1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01ffe0fc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025998d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025998d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01ffe0fc1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01ffe0fc1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01ffe0fc1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01ffe0fc1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01ffe0fc1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01ffe0fc1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025998d5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025998d5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336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028700" y="514350"/>
            <a:ext cx="7115175" cy="1028700"/>
          </a:xfrm>
        </p:spPr>
        <p:txBody>
          <a:bodyPr>
            <a:normAutofit/>
          </a:bodyPr>
          <a:lstStyle>
            <a:lvl1pPr algn="l">
              <a:defRPr sz="2400" cap="all" spc="225" baseline="0"/>
            </a:lvl1pPr>
          </a:lstStyle>
          <a:p>
            <a:r>
              <a:rPr lang="en-US"/>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8/15/2023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0056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73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0"/>
            <a:ext cx="1827610" cy="51435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514351"/>
            <a:ext cx="7514035" cy="131444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3233" y="2000250"/>
            <a:ext cx="7514035"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9492" y="4412457"/>
            <a:ext cx="857250"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C35BB1C6-BF8F-4481-8AB2-603A1C8A906A}" type="datetimeFigureOut">
              <a:rPr lang="en-US" smtClean="0"/>
              <a:t>8/15/2023</a:t>
            </a:fld>
            <a:endParaRPr lang="en-US"/>
          </a:p>
        </p:txBody>
      </p:sp>
      <p:sp>
        <p:nvSpPr>
          <p:cNvPr id="5" name="Footer Placeholder 4"/>
          <p:cNvSpPr>
            <a:spLocks noGrp="1"/>
          </p:cNvSpPr>
          <p:nvPr>
            <p:ph type="ftr" sz="quarter" idx="3"/>
          </p:nvPr>
        </p:nvSpPr>
        <p:spPr>
          <a:xfrm>
            <a:off x="1929210" y="4412457"/>
            <a:ext cx="5313133" cy="273844"/>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13893" y="4412457"/>
            <a:ext cx="413375"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87921853"/>
      </p:ext>
    </p:extLst>
  </p:cSld>
  <p:clrMap bg1="lt1" tx1="dk1" bg2="lt2" tx2="dk2" accent1="accent1" accent2="accent2" accent3="accent3" accent4="accent4" accent5="accent5" accent6="accent6" hlink="hlink" folHlink="folHlink"/>
  <p:sldLayoutIdLst>
    <p:sldLayoutId id="2147483735" r:id="rId1"/>
  </p:sldLayoutIdLst>
  <p:hf sldNum="0"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flickr.com/photos/51735839@n00/13317874924" TargetMode="External"/><Relationship Id="rId5" Type="http://schemas.openxmlformats.org/officeDocument/2006/relationships/image" Target="../media/image3.jpeg"/><Relationship Id="rId4" Type="http://schemas.openxmlformats.org/officeDocument/2006/relationships/hyperlink" Target="https://www.goodfreephotos.com/other-photos/primary-school-pencils-and-apple.jpg.php"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kochlf@scsk12.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mailto:warrenrb@scsk12.org" TargetMode="External"/><Relationship Id="rId4" Type="http://schemas.openxmlformats.org/officeDocument/2006/relationships/hyperlink" Target="mailto:williamsl27@scsk12.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williamsonmf@scsk12.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kochlf@scsk12.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mailto:warrenrb@scsk12.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75" y="1216875"/>
            <a:ext cx="2951400" cy="199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Welcome to </a:t>
            </a:r>
            <a:br>
              <a:rPr lang="en"/>
            </a:br>
            <a:r>
              <a:rPr lang="en"/>
              <a:t>Fourth Grade!</a:t>
            </a:r>
            <a:endParaRPr/>
          </a:p>
          <a:p>
            <a:pPr marL="0" lvl="0" indent="0" algn="ctr" rtl="0">
              <a:spcBef>
                <a:spcPts val="0"/>
              </a:spcBef>
              <a:spcAft>
                <a:spcPts val="0"/>
              </a:spcAft>
              <a:buNone/>
            </a:pPr>
            <a:endParaRPr/>
          </a:p>
          <a:p>
            <a:pPr marL="0" lvl="0" indent="0" algn="ctr" rtl="0">
              <a:spcBef>
                <a:spcPts val="0"/>
              </a:spcBef>
              <a:spcAft>
                <a:spcPts val="0"/>
              </a:spcAft>
              <a:buNone/>
            </a:pPr>
            <a:r>
              <a:rPr lang="en" sz="2300"/>
              <a:t>2023-2024</a:t>
            </a:r>
            <a:endParaRPr sz="2300"/>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Mrs. Koch, Mrs. Williams, </a:t>
            </a:r>
          </a:p>
          <a:p>
            <a:pPr marL="0" lvl="0" indent="0" algn="ctr" rtl="0">
              <a:spcBef>
                <a:spcPts val="0"/>
              </a:spcBef>
              <a:spcAft>
                <a:spcPts val="0"/>
              </a:spcAft>
              <a:buNone/>
            </a:pPr>
            <a:r>
              <a:rPr lang="en"/>
              <a:t>Mr. Warren</a:t>
            </a:r>
            <a:endParaRPr/>
          </a:p>
        </p:txBody>
      </p:sp>
      <p:pic>
        <p:nvPicPr>
          <p:cNvPr id="3" name="Picture 2" descr="A picture containing indoor, writing implement, stationary, pencil&#10;&#10;Description automatically generated">
            <a:extLst>
              <a:ext uri="{FF2B5EF4-FFF2-40B4-BE49-F238E27FC236}">
                <a16:creationId xmlns:a16="http://schemas.microsoft.com/office/drawing/2014/main" id="{00DE7EB2-B5F0-0A8C-A6D9-7BC43730DD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6538926" y="3327085"/>
            <a:ext cx="2598287" cy="1732191"/>
          </a:xfrm>
          <a:prstGeom prst="rect">
            <a:avLst/>
          </a:prstGeom>
        </p:spPr>
      </p:pic>
      <p:pic>
        <p:nvPicPr>
          <p:cNvPr id="5" name="Picture 4" descr="A baby wearing a graduation cap and gown sitting on a stack of books&#10;&#10;Description automatically generated with medium confidence">
            <a:extLst>
              <a:ext uri="{FF2B5EF4-FFF2-40B4-BE49-F238E27FC236}">
                <a16:creationId xmlns:a16="http://schemas.microsoft.com/office/drawing/2014/main" id="{B24C7DEA-F94A-2430-4BDB-52E897E0745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16458" y="92352"/>
            <a:ext cx="2345237" cy="22490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Conferences</a:t>
            </a:r>
            <a:endParaRPr/>
          </a:p>
        </p:txBody>
      </p:sp>
      <p:sp>
        <p:nvSpPr>
          <p:cNvPr id="117" name="Google Shape;117;p21"/>
          <p:cNvSpPr txBox="1">
            <a:spLocks noGrp="1"/>
          </p:cNvSpPr>
          <p:nvPr>
            <p:ph type="body" idx="1"/>
          </p:nvPr>
        </p:nvSpPr>
        <p:spPr>
          <a:xfrm>
            <a:off x="311700" y="980440"/>
            <a:ext cx="3999900" cy="35884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1"/>
                </a:solidFill>
              </a:rPr>
              <a:t>Conferences </a:t>
            </a:r>
            <a:r>
              <a:rPr lang="en-US" sz="1600" b="1">
                <a:solidFill>
                  <a:schemeClr val="accent1"/>
                </a:solidFill>
              </a:rPr>
              <a:t>can be held virtually or in person.  We are generally available in the mornings (10:35-11:15), except Tuesdays.</a:t>
            </a:r>
          </a:p>
          <a:p>
            <a:pPr marL="0" lvl="0" indent="0" algn="l" rtl="0">
              <a:spcBef>
                <a:spcPts val="0"/>
              </a:spcBef>
              <a:spcAft>
                <a:spcPts val="0"/>
              </a:spcAft>
              <a:buNone/>
            </a:pPr>
            <a:r>
              <a:rPr lang="en-US" sz="1600" b="1">
                <a:solidFill>
                  <a:schemeClr val="accent1"/>
                </a:solidFill>
              </a:rPr>
              <a:t>Dependent upon schedules, after school meetings may take place.</a:t>
            </a:r>
            <a:endParaRPr sz="1600" b="1">
              <a:solidFill>
                <a:schemeClr val="accent1"/>
              </a:solidFill>
            </a:endParaRPr>
          </a:p>
          <a:p>
            <a:pPr marL="0" lvl="0" indent="0" algn="l" rtl="0">
              <a:spcBef>
                <a:spcPts val="1600"/>
              </a:spcBef>
              <a:spcAft>
                <a:spcPts val="0"/>
              </a:spcAft>
              <a:buNone/>
            </a:pPr>
            <a:r>
              <a:rPr lang="en" sz="1600" b="1">
                <a:solidFill>
                  <a:schemeClr val="accent1"/>
                </a:solidFill>
              </a:rPr>
              <a:t>If your concern is specific to reading, please contact Mrs. Williams.  Likewise, if your concern is specific to science/social studies, reach out to Mr. Warren, etc.</a:t>
            </a:r>
            <a:endParaRPr sz="1600" b="1">
              <a:solidFill>
                <a:schemeClr val="accent1"/>
              </a:solidFill>
            </a:endParaRPr>
          </a:p>
          <a:p>
            <a:pPr marL="0" lvl="0" indent="0" algn="l" rtl="0">
              <a:spcBef>
                <a:spcPts val="1600"/>
              </a:spcBef>
              <a:spcAft>
                <a:spcPts val="1600"/>
              </a:spcAft>
              <a:buNone/>
            </a:pPr>
            <a:r>
              <a:rPr lang="en" sz="1600" b="1">
                <a:solidFill>
                  <a:schemeClr val="accent1"/>
                </a:solidFill>
              </a:rPr>
              <a:t>We are happy to schedule conferences with you when you have a concern to discuss.  You do not need to wait until parent-teacher conference night.</a:t>
            </a:r>
            <a:endParaRPr sz="1600" b="1">
              <a:solidFill>
                <a:schemeClr val="accent1"/>
              </a:solidFill>
            </a:endParaRPr>
          </a:p>
        </p:txBody>
      </p:sp>
      <p:sp>
        <p:nvSpPr>
          <p:cNvPr id="118" name="Google Shape;118;p21"/>
          <p:cNvSpPr txBox="1">
            <a:spLocks noGrp="1"/>
          </p:cNvSpPr>
          <p:nvPr>
            <p:ph type="body" idx="2"/>
          </p:nvPr>
        </p:nvSpPr>
        <p:spPr>
          <a:xfrm>
            <a:off x="4370522" y="391350"/>
            <a:ext cx="4461778" cy="4177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accent1"/>
                </a:solidFill>
              </a:rPr>
              <a:t>Email: </a:t>
            </a:r>
            <a:r>
              <a:rPr lang="en" sz="1600">
                <a:solidFill>
                  <a:schemeClr val="accent1"/>
                </a:solidFill>
              </a:rPr>
              <a:t>I</a:t>
            </a:r>
            <a:r>
              <a:rPr lang="en" sz="1600" b="1">
                <a:solidFill>
                  <a:schemeClr val="accent1"/>
                </a:solidFill>
              </a:rPr>
              <a:t>f your concern is minimal, you are welcome to email at any time.  We will respond within 24 hours.  </a:t>
            </a:r>
            <a:endParaRPr sz="1600" b="1">
              <a:solidFill>
                <a:schemeClr val="accent1"/>
              </a:solidFill>
            </a:endParaRPr>
          </a:p>
          <a:p>
            <a:pPr marL="0" lvl="0" indent="0" algn="l" rtl="0">
              <a:spcBef>
                <a:spcPts val="1600"/>
              </a:spcBef>
              <a:spcAft>
                <a:spcPts val="0"/>
              </a:spcAft>
              <a:buNone/>
            </a:pPr>
            <a:r>
              <a:rPr lang="en" sz="1600" b="1" u="sng">
                <a:solidFill>
                  <a:schemeClr val="hlink"/>
                </a:solidFill>
                <a:hlinkClick r:id="rId3"/>
              </a:rPr>
              <a:t>kochlf@scsk12.org</a:t>
            </a:r>
            <a:endParaRPr lang="en" sz="1600" b="1" u="sng">
              <a:solidFill>
                <a:schemeClr val="hlink"/>
              </a:solidFill>
            </a:endParaRPr>
          </a:p>
          <a:p>
            <a:pPr marL="0" lvl="0" indent="0" algn="l" rtl="0">
              <a:spcBef>
                <a:spcPts val="1600"/>
              </a:spcBef>
              <a:spcAft>
                <a:spcPts val="0"/>
              </a:spcAft>
              <a:buNone/>
            </a:pPr>
            <a:r>
              <a:rPr lang="en-US" sz="1600" b="1">
                <a:hlinkClick r:id="rId4"/>
              </a:rPr>
              <a:t>williamsl27@scsk12.org</a:t>
            </a:r>
            <a:endParaRPr lang="en-US" sz="1600" b="1"/>
          </a:p>
          <a:p>
            <a:pPr marL="0" lvl="0" indent="0" algn="l" rtl="0">
              <a:spcBef>
                <a:spcPts val="1600"/>
              </a:spcBef>
              <a:spcAft>
                <a:spcPts val="0"/>
              </a:spcAft>
              <a:buNone/>
            </a:pPr>
            <a:r>
              <a:rPr lang="en-US" sz="1600" b="1">
                <a:hlinkClick r:id="rId5"/>
              </a:rPr>
              <a:t>warrenrb@scsk12.org</a:t>
            </a:r>
            <a:endParaRPr lang="en-US" sz="1600" b="1"/>
          </a:p>
          <a:p>
            <a:pPr marL="0" lvl="0" indent="0" algn="l" rtl="0">
              <a:spcBef>
                <a:spcPts val="1600"/>
              </a:spcBef>
              <a:spcAft>
                <a:spcPts val="0"/>
              </a:spcAft>
              <a:buNone/>
            </a:pPr>
            <a:endParaRPr lang="en-US" sz="1600" b="1"/>
          </a:p>
          <a:p>
            <a:pPr marL="0" lvl="0" indent="0" algn="l" rtl="0">
              <a:spcBef>
                <a:spcPts val="1600"/>
              </a:spcBef>
              <a:spcAft>
                <a:spcPts val="0"/>
              </a:spcAft>
              <a:buNone/>
            </a:pPr>
            <a:endParaRPr sz="1600" b="1"/>
          </a:p>
          <a:p>
            <a:pPr marL="0" lvl="0" indent="0" algn="l" rtl="0">
              <a:spcBef>
                <a:spcPts val="1600"/>
              </a:spcBef>
              <a:spcAft>
                <a:spcPts val="1600"/>
              </a:spcAft>
              <a:buNone/>
            </a:pPr>
            <a:r>
              <a:rPr lang="en" sz="1600" b="1" i="1">
                <a:solidFill>
                  <a:schemeClr val="accent1"/>
                </a:solidFill>
              </a:rPr>
              <a:t>Please be mindful that emailing about an assignment at 7-8 pm may not receive a response prior to the next day.</a:t>
            </a:r>
            <a:endParaRPr sz="1600" b="1" i="1">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122"/>
        <p:cNvGrpSpPr/>
        <p:nvPr/>
      </p:nvGrpSpPr>
      <p:grpSpPr>
        <a:xfrm>
          <a:off x="0" y="0"/>
          <a:ext cx="0" cy="0"/>
          <a:chOff x="0" y="0"/>
          <a:chExt cx="0" cy="0"/>
        </a:xfrm>
      </p:grpSpPr>
      <p:grpSp>
        <p:nvGrpSpPr>
          <p:cNvPr id="150" name="Group 149">
            <a:extLst>
              <a:ext uri="{FF2B5EF4-FFF2-40B4-BE49-F238E27FC236}">
                <a16:creationId xmlns:a16="http://schemas.microsoft.com/office/drawing/2014/main" id="{71FE28D6-FB22-481A-81F8-A0E195ED66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5143500"/>
            <a:chOff x="1320800" y="0"/>
            <a:chExt cx="2436813" cy="6858001"/>
          </a:xfrm>
        </p:grpSpPr>
        <p:sp>
          <p:nvSpPr>
            <p:cNvPr id="151" name="Freeform 6">
              <a:extLst>
                <a:ext uri="{FF2B5EF4-FFF2-40B4-BE49-F238E27FC236}">
                  <a16:creationId xmlns:a16="http://schemas.microsoft.com/office/drawing/2014/main" id="{D78A29A7-11BA-424B-8070-816C419BB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2" name="Freeform 7">
              <a:extLst>
                <a:ext uri="{FF2B5EF4-FFF2-40B4-BE49-F238E27FC236}">
                  <a16:creationId xmlns:a16="http://schemas.microsoft.com/office/drawing/2014/main" id="{05E9DD0D-2840-4983-A0F5-06F9FF873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3" name="Freeform 8">
              <a:extLst>
                <a:ext uri="{FF2B5EF4-FFF2-40B4-BE49-F238E27FC236}">
                  <a16:creationId xmlns:a16="http://schemas.microsoft.com/office/drawing/2014/main" id="{0473BD5D-A730-4E05-8520-7039F0991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4" name="Freeform 9">
              <a:extLst>
                <a:ext uri="{FF2B5EF4-FFF2-40B4-BE49-F238E27FC236}">
                  <a16:creationId xmlns:a16="http://schemas.microsoft.com/office/drawing/2014/main" id="{F749B11D-5BB8-4238-95EF-52A3B5217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5" name="Freeform 10">
              <a:extLst>
                <a:ext uri="{FF2B5EF4-FFF2-40B4-BE49-F238E27FC236}">
                  <a16:creationId xmlns:a16="http://schemas.microsoft.com/office/drawing/2014/main" id="{1151B31C-BAF4-4F43-8E06-185EA7A12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6" name="Freeform 11">
              <a:extLst>
                <a:ext uri="{FF2B5EF4-FFF2-40B4-BE49-F238E27FC236}">
                  <a16:creationId xmlns:a16="http://schemas.microsoft.com/office/drawing/2014/main" id="{6D7198BF-9EA0-4E1E-B84E-6420D44FA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23" name="Google Shape;123;p22"/>
          <p:cNvSpPr txBox="1">
            <a:spLocks noGrp="1"/>
          </p:cNvSpPr>
          <p:nvPr>
            <p:ph type="title"/>
          </p:nvPr>
        </p:nvSpPr>
        <p:spPr>
          <a:xfrm>
            <a:off x="669851" y="514350"/>
            <a:ext cx="2552671" cy="131444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2400"/>
              <a:t>			Curriculum: WONDERS</a:t>
            </a:r>
          </a:p>
        </p:txBody>
      </p:sp>
      <p:sp>
        <p:nvSpPr>
          <p:cNvPr id="124" name="Google Shape;124;p22"/>
          <p:cNvSpPr txBox="1">
            <a:spLocks noGrp="1"/>
          </p:cNvSpPr>
          <p:nvPr>
            <p:ph type="body" idx="1"/>
          </p:nvPr>
        </p:nvSpPr>
        <p:spPr>
          <a:xfrm>
            <a:off x="1113232" y="2000249"/>
            <a:ext cx="1873682" cy="2589142"/>
          </a:xfrm>
          <a:prstGeom prst="rect">
            <a:avLst/>
          </a:prstGeom>
        </p:spPr>
        <p:txBody>
          <a:bodyPr spcFirstLastPara="1" vert="horz" lIns="91440" tIns="45720" rIns="91440" bIns="45720" rtlCol="0" anchor="ctr" anchorCtr="0">
            <a:normAutofit lnSpcReduction="10000"/>
          </a:bodyPr>
          <a:lstStyle/>
          <a:p>
            <a:pPr marL="0" lvl="0" indent="0" defTabSz="457200">
              <a:spcBef>
                <a:spcPct val="20000"/>
              </a:spcBef>
              <a:spcAft>
                <a:spcPts val="600"/>
              </a:spcAft>
              <a:buSzPct val="145000"/>
              <a:buFont typeface="Arial"/>
              <a:buChar char="•"/>
            </a:pPr>
            <a:r>
              <a:rPr lang="en-US" sz="1600" b="1"/>
              <a:t>-Almost all assignments will be completed through the Wonder’s Portal. To access the text, spelling, or any extra assignments, follow the steps below to login.</a:t>
            </a:r>
          </a:p>
          <a:p>
            <a:pPr marL="0" lvl="0" indent="0" defTabSz="457200">
              <a:spcBef>
                <a:spcPct val="20000"/>
              </a:spcBef>
              <a:spcAft>
                <a:spcPts val="600"/>
              </a:spcAft>
              <a:buSzPct val="145000"/>
              <a:buFont typeface="Arial"/>
              <a:buChar char="•"/>
            </a:pPr>
            <a:endParaRPr lang="en-US" sz="1400" b="1"/>
          </a:p>
          <a:p>
            <a:pPr marL="0" lvl="0" indent="0" defTabSz="457200">
              <a:spcBef>
                <a:spcPct val="20000"/>
              </a:spcBef>
              <a:spcAft>
                <a:spcPts val="600"/>
              </a:spcAft>
              <a:buSzPct val="145000"/>
              <a:buFont typeface="Arial"/>
              <a:buChar char="•"/>
            </a:pPr>
            <a:endParaRPr lang="en-US" sz="1400" b="1"/>
          </a:p>
        </p:txBody>
      </p:sp>
      <p:sp>
        <p:nvSpPr>
          <p:cNvPr id="162" name="Rounded Rectangle 6">
            <a:extLst>
              <a:ext uri="{FF2B5EF4-FFF2-40B4-BE49-F238E27FC236}">
                <a16:creationId xmlns:a16="http://schemas.microsoft.com/office/drawing/2014/main" id="{8F0AD78F-E7B3-4C79-88B8-D0D40B7FE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3164" y="486698"/>
            <a:ext cx="5188108" cy="3923973"/>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46A6D67A-6B8A-4CE5-A09D-F4F655A6E20B}"/>
              </a:ext>
            </a:extLst>
          </p:cNvPr>
          <p:cNvPicPr>
            <a:picLocks noChangeAspect="1"/>
          </p:cNvPicPr>
          <p:nvPr/>
        </p:nvPicPr>
        <p:blipFill>
          <a:blip r:embed="rId4"/>
          <a:stretch>
            <a:fillRect/>
          </a:stretch>
        </p:blipFill>
        <p:spPr>
          <a:xfrm>
            <a:off x="6057218" y="1998464"/>
            <a:ext cx="3089763" cy="2842582"/>
          </a:xfrm>
          <a:prstGeom prst="rect">
            <a:avLst/>
          </a:prstGeom>
        </p:spPr>
      </p:pic>
      <p:pic>
        <p:nvPicPr>
          <p:cNvPr id="5" name="Picture 4" descr="Graphical user interface, application, Teams&#10;&#10;Description automatically generated">
            <a:extLst>
              <a:ext uri="{FF2B5EF4-FFF2-40B4-BE49-F238E27FC236}">
                <a16:creationId xmlns:a16="http://schemas.microsoft.com/office/drawing/2014/main" id="{BD31D97F-F18A-467D-A5DD-7C08CF00C312}"/>
              </a:ext>
            </a:extLst>
          </p:cNvPr>
          <p:cNvPicPr>
            <a:picLocks noChangeAspect="1"/>
          </p:cNvPicPr>
          <p:nvPr/>
        </p:nvPicPr>
        <p:blipFill>
          <a:blip r:embed="rId5"/>
          <a:stretch>
            <a:fillRect/>
          </a:stretch>
        </p:blipFill>
        <p:spPr>
          <a:xfrm>
            <a:off x="3072912" y="132820"/>
            <a:ext cx="3058003" cy="2589142"/>
          </a:xfrm>
          <a:prstGeom prst="rect">
            <a:avLst/>
          </a:prstGeom>
        </p:spPr>
      </p:pic>
    </p:spTree>
    <p:extLst>
      <p:ext uri="{BB962C8B-B14F-4D97-AF65-F5344CB8AC3E}">
        <p14:creationId xmlns:p14="http://schemas.microsoft.com/office/powerpoint/2010/main" val="406585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E5BD9ED-07E9-4FD9-8AE7-1A6AB10A50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5143500"/>
            <a:chOff x="1320800" y="0"/>
            <a:chExt cx="2436813" cy="6858001"/>
          </a:xfrm>
        </p:grpSpPr>
        <p:sp>
          <p:nvSpPr>
            <p:cNvPr id="11" name="Freeform 6">
              <a:extLst>
                <a:ext uri="{FF2B5EF4-FFF2-40B4-BE49-F238E27FC236}">
                  <a16:creationId xmlns:a16="http://schemas.microsoft.com/office/drawing/2014/main" id="{1FD1CF74-D14B-4FF6-998F-B13D1DAED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D267DEBC-A320-4DB0-9EA3-D4EF6B280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E0A2C889-7791-474B-B35C-4CEC73048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8C5AD303-B121-49B0-B54E-B0C86C541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31E1A4E4-789B-4942-8EED-E02259A23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0A1737FA-CB40-469E-861A-F4844F631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8219141-579F-4BE1-B6A9-B0A77CD62861}"/>
              </a:ext>
            </a:extLst>
          </p:cNvPr>
          <p:cNvSpPr>
            <a:spLocks noGrp="1"/>
          </p:cNvSpPr>
          <p:nvPr>
            <p:ph type="title"/>
          </p:nvPr>
        </p:nvSpPr>
        <p:spPr>
          <a:xfrm>
            <a:off x="1113233" y="811161"/>
            <a:ext cx="2500121" cy="1128251"/>
          </a:xfrm>
        </p:spPr>
        <p:txBody>
          <a:bodyPr vert="horz" lIns="91440" tIns="45720" rIns="91440" bIns="45720" rtlCol="0" anchor="ctr">
            <a:normAutofit/>
          </a:bodyPr>
          <a:lstStyle/>
          <a:p>
            <a:pPr defTabSz="457200">
              <a:spcBef>
                <a:spcPct val="0"/>
              </a:spcBef>
            </a:pPr>
            <a:r>
              <a:rPr lang="en-US" sz="2800"/>
              <a:t>Reading Log</a:t>
            </a:r>
          </a:p>
        </p:txBody>
      </p:sp>
      <p:pic>
        <p:nvPicPr>
          <p:cNvPr id="5" name="Picture 4" descr="Table&#10;&#10;Description automatically generated">
            <a:extLst>
              <a:ext uri="{FF2B5EF4-FFF2-40B4-BE49-F238E27FC236}">
                <a16:creationId xmlns:a16="http://schemas.microsoft.com/office/drawing/2014/main" id="{56DEC628-722E-4B5F-AC34-19CCE4CE9658}"/>
              </a:ext>
            </a:extLst>
          </p:cNvPr>
          <p:cNvPicPr>
            <a:picLocks noChangeAspect="1"/>
          </p:cNvPicPr>
          <p:nvPr/>
        </p:nvPicPr>
        <p:blipFill>
          <a:blip r:embed="rId3"/>
          <a:stretch>
            <a:fillRect/>
          </a:stretch>
        </p:blipFill>
        <p:spPr>
          <a:xfrm>
            <a:off x="3407692" y="811161"/>
            <a:ext cx="5393408" cy="37079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51728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Curriculum: Envision Math</a:t>
            </a:r>
            <a:endParaRPr/>
          </a:p>
        </p:txBody>
      </p:sp>
      <p:sp>
        <p:nvSpPr>
          <p:cNvPr id="124" name="Google Shape;124;p22"/>
          <p:cNvSpPr txBox="1">
            <a:spLocks noGrp="1"/>
          </p:cNvSpPr>
          <p:nvPr>
            <p:ph type="body" idx="1"/>
          </p:nvPr>
        </p:nvSpPr>
        <p:spPr>
          <a:xfrm>
            <a:off x="274320" y="980440"/>
            <a:ext cx="8557980" cy="3588435"/>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 sz="1900" b="1">
                <a:solidFill>
                  <a:schemeClr val="accent1"/>
                </a:solidFill>
              </a:rPr>
              <a:t>Math content will be taught based on TN State Standards.  I will use Envision Math, parts of Eureka math, and teacher created resources to guide instruction.</a:t>
            </a:r>
          </a:p>
          <a:p>
            <a:pPr marL="0" lvl="0" indent="0" algn="l" rtl="0">
              <a:spcBef>
                <a:spcPts val="1600"/>
              </a:spcBef>
              <a:spcAft>
                <a:spcPts val="1600"/>
              </a:spcAft>
              <a:buNone/>
            </a:pPr>
            <a:r>
              <a:rPr lang="en" sz="1900" b="1">
                <a:solidFill>
                  <a:schemeClr val="accent1"/>
                </a:solidFill>
              </a:rPr>
              <a:t>Please be mindful of negative perceptions/attitudes surrounding math.  It is most observed by children and they carry it into the classroom.  Every child has enormous potential and we need to do everything to maximize 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FA86-7883-4BAF-B264-DACA181896B7}"/>
              </a:ext>
            </a:extLst>
          </p:cNvPr>
          <p:cNvSpPr>
            <a:spLocks noGrp="1"/>
          </p:cNvSpPr>
          <p:nvPr>
            <p:ph type="title"/>
          </p:nvPr>
        </p:nvSpPr>
        <p:spPr/>
        <p:txBody>
          <a:bodyPr/>
          <a:lstStyle/>
          <a:p>
            <a:r>
              <a:rPr lang="en-US"/>
              <a:t>Math Facts</a:t>
            </a:r>
          </a:p>
        </p:txBody>
      </p:sp>
      <p:sp>
        <p:nvSpPr>
          <p:cNvPr id="3" name="Text Placeholder 2">
            <a:extLst>
              <a:ext uri="{FF2B5EF4-FFF2-40B4-BE49-F238E27FC236}">
                <a16:creationId xmlns:a16="http://schemas.microsoft.com/office/drawing/2014/main" id="{C23DFDCB-C196-4E26-9979-61F026B011EF}"/>
              </a:ext>
            </a:extLst>
          </p:cNvPr>
          <p:cNvSpPr>
            <a:spLocks noGrp="1"/>
          </p:cNvSpPr>
          <p:nvPr>
            <p:ph type="body" idx="1"/>
          </p:nvPr>
        </p:nvSpPr>
        <p:spPr/>
        <p:txBody>
          <a:bodyPr/>
          <a:lstStyle/>
          <a:p>
            <a:r>
              <a:rPr lang="en-US">
                <a:solidFill>
                  <a:schemeClr val="accent1"/>
                </a:solidFill>
              </a:rPr>
              <a:t>I give a math facts quiz every Friday.  It will have 20 problems and students will have 2 minutes.  We will begin with the 2x math facts, then move to the 3x facts, and so on….</a:t>
            </a:r>
          </a:p>
          <a:p>
            <a:r>
              <a:rPr lang="en-US">
                <a:solidFill>
                  <a:schemeClr val="accent1"/>
                </a:solidFill>
              </a:rPr>
              <a:t>Math facts will be entered as project/portfolio grades which only account for 5% of the final average.</a:t>
            </a:r>
          </a:p>
          <a:p>
            <a:r>
              <a:rPr lang="en-US">
                <a:solidFill>
                  <a:schemeClr val="accent1"/>
                </a:solidFill>
              </a:rPr>
              <a:t>Students with 504s/IEPs will be given time and a half as noted in the plans. (if deemed necessary!)</a:t>
            </a:r>
          </a:p>
          <a:p>
            <a:endParaRPr lang="en-US">
              <a:solidFill>
                <a:schemeClr val="accent1"/>
              </a:solidFill>
            </a:endParaRPr>
          </a:p>
          <a:p>
            <a:r>
              <a:rPr lang="en-US">
                <a:solidFill>
                  <a:schemeClr val="accent1"/>
                </a:solidFill>
              </a:rPr>
              <a:t>BASIC NECESSITY in math: EXPO marker!!!  These do not last all year and we will use them EVERY.SINGLE.DAY.</a:t>
            </a:r>
          </a:p>
        </p:txBody>
      </p:sp>
    </p:spTree>
    <p:extLst>
      <p:ext uri="{BB962C8B-B14F-4D97-AF65-F5344CB8AC3E}">
        <p14:creationId xmlns:p14="http://schemas.microsoft.com/office/powerpoint/2010/main" val="227482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SCS Grading Policy</a:t>
            </a:r>
            <a:endParaRPr/>
          </a:p>
        </p:txBody>
      </p:sp>
      <p:sp>
        <p:nvSpPr>
          <p:cNvPr id="130" name="Google Shape;13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Clr>
                <a:srgbClr val="000000"/>
              </a:buClr>
              <a:buSzPts val="1400"/>
              <a:buFont typeface="Arial"/>
              <a:buChar char="●"/>
            </a:pPr>
            <a:r>
              <a:rPr lang="en" sz="2100" b="1">
                <a:solidFill>
                  <a:schemeClr val="accent1"/>
                </a:solidFill>
              </a:rPr>
              <a:t>Homework: 5% (minimum four grades)</a:t>
            </a:r>
            <a:endParaRPr sz="2100" b="1">
              <a:solidFill>
                <a:schemeClr val="accent1"/>
              </a:solidFill>
            </a:endParaRPr>
          </a:p>
          <a:p>
            <a:pPr marL="457200" lvl="0" indent="-317500" algn="l" rtl="0">
              <a:spcBef>
                <a:spcPts val="0"/>
              </a:spcBef>
              <a:spcAft>
                <a:spcPts val="0"/>
              </a:spcAft>
              <a:buClr>
                <a:srgbClr val="000000"/>
              </a:buClr>
              <a:buSzPts val="1400"/>
              <a:buFont typeface="Arial"/>
              <a:buChar char="●"/>
            </a:pPr>
            <a:r>
              <a:rPr lang="en" sz="2100" b="1">
                <a:solidFill>
                  <a:schemeClr val="accent1"/>
                </a:solidFill>
              </a:rPr>
              <a:t>Class Participation: 5% (minimum four grades)</a:t>
            </a:r>
            <a:endParaRPr sz="2100" b="1">
              <a:solidFill>
                <a:schemeClr val="accent1"/>
              </a:solidFill>
            </a:endParaRPr>
          </a:p>
          <a:p>
            <a:pPr marL="457200" lvl="0" indent="-317500" algn="l" rtl="0">
              <a:spcBef>
                <a:spcPts val="0"/>
              </a:spcBef>
              <a:spcAft>
                <a:spcPts val="0"/>
              </a:spcAft>
              <a:buClr>
                <a:srgbClr val="000000"/>
              </a:buClr>
              <a:buSzPts val="1400"/>
              <a:buFont typeface="Arial"/>
              <a:buChar char="●"/>
            </a:pPr>
            <a:r>
              <a:rPr lang="en" sz="2100" b="1">
                <a:solidFill>
                  <a:schemeClr val="accent1"/>
                </a:solidFill>
              </a:rPr>
              <a:t>Classwork: 40% (minimum four grades)</a:t>
            </a:r>
            <a:endParaRPr sz="2100" b="1">
              <a:solidFill>
                <a:schemeClr val="accent1"/>
              </a:solidFill>
            </a:endParaRPr>
          </a:p>
          <a:p>
            <a:pPr marL="457200" lvl="0" indent="-317500" algn="l" rtl="0">
              <a:spcBef>
                <a:spcPts val="0"/>
              </a:spcBef>
              <a:spcAft>
                <a:spcPts val="0"/>
              </a:spcAft>
              <a:buClr>
                <a:srgbClr val="000000"/>
              </a:buClr>
              <a:buSzPts val="1400"/>
              <a:buFont typeface="Arial"/>
              <a:buChar char="●"/>
            </a:pPr>
            <a:r>
              <a:rPr lang="en" sz="2100" b="1">
                <a:solidFill>
                  <a:schemeClr val="accent1"/>
                </a:solidFill>
              </a:rPr>
              <a:t>Projects, portfolios, or presentations: 5% (minimum one grade)</a:t>
            </a:r>
            <a:endParaRPr sz="2100" b="1">
              <a:solidFill>
                <a:schemeClr val="accent1"/>
              </a:solidFill>
            </a:endParaRPr>
          </a:p>
          <a:p>
            <a:pPr marL="457200" lvl="0" indent="-317500" algn="l" rtl="0">
              <a:spcBef>
                <a:spcPts val="0"/>
              </a:spcBef>
              <a:spcAft>
                <a:spcPts val="0"/>
              </a:spcAft>
              <a:buClr>
                <a:srgbClr val="000000"/>
              </a:buClr>
              <a:buSzPts val="1400"/>
              <a:buFont typeface="Arial"/>
              <a:buChar char="●"/>
            </a:pPr>
            <a:r>
              <a:rPr lang="en" sz="2100" b="1">
                <a:solidFill>
                  <a:schemeClr val="accent1"/>
                </a:solidFill>
              </a:rPr>
              <a:t>Tests: 45% (minimum four grades)</a:t>
            </a:r>
          </a:p>
          <a:p>
            <a:pPr marL="457200" lvl="0" indent="-317500" algn="l" rtl="0">
              <a:spcBef>
                <a:spcPts val="0"/>
              </a:spcBef>
              <a:spcAft>
                <a:spcPts val="0"/>
              </a:spcAft>
              <a:buClr>
                <a:srgbClr val="000000"/>
              </a:buClr>
              <a:buSzPts val="1400"/>
              <a:buFont typeface="Arial"/>
              <a:buChar char="●"/>
            </a:pPr>
            <a:r>
              <a:rPr lang="en" sz="2100" b="1">
                <a:solidFill>
                  <a:schemeClr val="accent1"/>
                </a:solidFill>
              </a:rPr>
              <a:t> 10 point grading scale</a:t>
            </a:r>
            <a:endParaRPr sz="2100" b="1">
              <a:solidFill>
                <a:schemeClr val="accent1"/>
              </a:solidFill>
            </a:endParaRPr>
          </a:p>
          <a:p>
            <a:pPr marL="0" lvl="0" indent="0" algn="l" rtl="0">
              <a:spcBef>
                <a:spcPts val="12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ED25-7735-043F-B4CC-ACD819B1CBA7}"/>
              </a:ext>
            </a:extLst>
          </p:cNvPr>
          <p:cNvSpPr>
            <a:spLocks noGrp="1"/>
          </p:cNvSpPr>
          <p:nvPr>
            <p:ph type="title"/>
          </p:nvPr>
        </p:nvSpPr>
        <p:spPr/>
        <p:txBody>
          <a:bodyPr/>
          <a:lstStyle/>
          <a:p>
            <a:r>
              <a:rPr lang="en-US"/>
              <a:t>Science/Social Studies</a:t>
            </a:r>
          </a:p>
        </p:txBody>
      </p:sp>
      <p:sp>
        <p:nvSpPr>
          <p:cNvPr id="3" name="Text Placeholder 2">
            <a:extLst>
              <a:ext uri="{FF2B5EF4-FFF2-40B4-BE49-F238E27FC236}">
                <a16:creationId xmlns:a16="http://schemas.microsoft.com/office/drawing/2014/main" id="{C477C82B-E67C-544F-3B37-CB5AF9CCBA05}"/>
              </a:ext>
            </a:extLst>
          </p:cNvPr>
          <p:cNvSpPr>
            <a:spLocks noGrp="1"/>
          </p:cNvSpPr>
          <p:nvPr>
            <p:ph type="body" idx="1"/>
          </p:nvPr>
        </p:nvSpPr>
        <p:spPr/>
        <p:txBody>
          <a:bodyPr/>
          <a:lstStyle/>
          <a:p>
            <a:r>
              <a:rPr lang="en-US"/>
              <a:t>Weekly quiz</a:t>
            </a:r>
          </a:p>
          <a:p>
            <a:pPr>
              <a:lnSpc>
                <a:spcPct val="114999"/>
              </a:lnSpc>
            </a:pPr>
            <a:r>
              <a:rPr lang="en-US"/>
              <a:t>Writing in Social Studies</a:t>
            </a:r>
          </a:p>
          <a:p>
            <a:pPr>
              <a:lnSpc>
                <a:spcPct val="114999"/>
              </a:lnSpc>
            </a:pPr>
            <a:r>
              <a:rPr lang="en-US"/>
              <a:t>Homework- will only be sent if classwork is unfinished or student has makeup work.</a:t>
            </a:r>
          </a:p>
          <a:p>
            <a:pPr>
              <a:lnSpc>
                <a:spcPct val="114999"/>
              </a:lnSpc>
            </a:pPr>
            <a:r>
              <a:rPr lang="en-US"/>
              <a:t>Research!</a:t>
            </a:r>
          </a:p>
          <a:p>
            <a:pPr marL="114300" indent="0">
              <a:lnSpc>
                <a:spcPct val="114999"/>
              </a:lnSpc>
              <a:buNone/>
            </a:pPr>
            <a:endParaRPr lang="en-US"/>
          </a:p>
        </p:txBody>
      </p:sp>
    </p:spTree>
    <p:extLst>
      <p:ext uri="{BB962C8B-B14F-4D97-AF65-F5344CB8AC3E}">
        <p14:creationId xmlns:p14="http://schemas.microsoft.com/office/powerpoint/2010/main" val="4109152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Homework</a:t>
            </a:r>
            <a:endParaRPr/>
          </a:p>
        </p:txBody>
      </p:sp>
      <p:sp>
        <p:nvSpPr>
          <p:cNvPr id="142" name="Google Shape;14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1"/>
                </a:solidFill>
              </a:rPr>
              <a:t>Homework is a required category in SCS grading policy.  We must include a minimum of 4 homework grades per quarter.  Homework comprises 5% of the final average.</a:t>
            </a:r>
          </a:p>
          <a:p>
            <a:pPr marL="0" lvl="0" indent="0" algn="l" rtl="0">
              <a:spcBef>
                <a:spcPts val="0"/>
              </a:spcBef>
              <a:spcAft>
                <a:spcPts val="0"/>
              </a:spcAft>
              <a:buNone/>
            </a:pPr>
            <a:endParaRPr lang="en" b="1">
              <a:solidFill>
                <a:schemeClr val="accent1"/>
              </a:solidFill>
            </a:endParaRPr>
          </a:p>
          <a:p>
            <a:pPr marL="0" lvl="0" indent="0" algn="l" rtl="0">
              <a:spcBef>
                <a:spcPts val="0"/>
              </a:spcBef>
              <a:spcAft>
                <a:spcPts val="0"/>
              </a:spcAft>
              <a:buNone/>
            </a:pPr>
            <a:r>
              <a:rPr lang="en" b="1">
                <a:solidFill>
                  <a:schemeClr val="accent1"/>
                </a:solidFill>
              </a:rPr>
              <a:t>Homework is graded for completion, not accuracy.</a:t>
            </a:r>
            <a:endParaRPr b="1">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Viewing Grades</a:t>
            </a:r>
            <a:endParaRPr/>
          </a:p>
        </p:txBody>
      </p:sp>
      <p:sp>
        <p:nvSpPr>
          <p:cNvPr id="148" name="Google Shape;14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b="1" i="1">
                <a:solidFill>
                  <a:schemeClr val="accent1"/>
                </a:solidFill>
              </a:rPr>
              <a:t>PowerSchool is available to all parents.   This is the BEST way to monitor student grades.  We try to update PS often.  </a:t>
            </a:r>
          </a:p>
          <a:p>
            <a:pPr marL="0" lvl="0" indent="0" algn="l" rtl="0">
              <a:spcBef>
                <a:spcPts val="0"/>
              </a:spcBef>
              <a:spcAft>
                <a:spcPts val="0"/>
              </a:spcAft>
              <a:buNone/>
            </a:pPr>
            <a:endParaRPr lang="en-US" sz="2100" b="1" i="1">
              <a:solidFill>
                <a:schemeClr val="accent1"/>
              </a:solidFill>
            </a:endParaRPr>
          </a:p>
          <a:p>
            <a:pPr marL="0" lvl="0" indent="0" algn="l" rtl="0">
              <a:spcBef>
                <a:spcPts val="0"/>
              </a:spcBef>
              <a:spcAft>
                <a:spcPts val="0"/>
              </a:spcAft>
              <a:buNone/>
            </a:pPr>
            <a:r>
              <a:rPr lang="en-US" sz="2100" b="1" i="1">
                <a:solidFill>
                  <a:schemeClr val="accent1"/>
                </a:solidFill>
              </a:rPr>
              <a:t>Wednesday folders will also contain graded papers.  Please check your child’s Wednesday folder and review graded work.  SIGN that you have reviewed the work.  We need all work that is below a 70 to be signed and returned.  Keep everything else, please!</a:t>
            </a:r>
          </a:p>
          <a:p>
            <a:pPr marL="0" lvl="0" indent="0" algn="l" rtl="0">
              <a:spcBef>
                <a:spcPts val="0"/>
              </a:spcBef>
              <a:spcAft>
                <a:spcPts val="0"/>
              </a:spcAft>
              <a:buNone/>
            </a:pPr>
            <a:endParaRPr lang="en-US" sz="2100" b="1" i="1">
              <a:solidFill>
                <a:schemeClr val="accent1"/>
              </a:solidFill>
            </a:endParaRPr>
          </a:p>
          <a:p>
            <a:pPr marL="0" lvl="0" indent="0" algn="l" rtl="0">
              <a:spcBef>
                <a:spcPts val="0"/>
              </a:spcBef>
              <a:spcAft>
                <a:spcPts val="0"/>
              </a:spcAft>
              <a:buNone/>
            </a:pPr>
            <a:r>
              <a:rPr lang="en-US" sz="2100" b="1" i="1">
                <a:solidFill>
                  <a:schemeClr val="accent1"/>
                </a:solidFill>
              </a:rPr>
              <a:t>PLEASE make sure your email addresses are correct in PowerSchool.  We send updates via email.</a:t>
            </a:r>
            <a:endParaRPr sz="2100" b="1" i="1">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9D98-5D17-725E-87B1-55C11CE50CF1}"/>
              </a:ext>
            </a:extLst>
          </p:cNvPr>
          <p:cNvSpPr>
            <a:spLocks noGrp="1"/>
          </p:cNvSpPr>
          <p:nvPr>
            <p:ph type="title"/>
          </p:nvPr>
        </p:nvSpPr>
        <p:spPr/>
        <p:txBody>
          <a:bodyPr/>
          <a:lstStyle/>
          <a:p>
            <a:r>
              <a:rPr lang="en-US"/>
              <a:t>Birthdays</a:t>
            </a:r>
          </a:p>
        </p:txBody>
      </p:sp>
      <p:sp>
        <p:nvSpPr>
          <p:cNvPr id="3" name="Text Placeholder 2">
            <a:extLst>
              <a:ext uri="{FF2B5EF4-FFF2-40B4-BE49-F238E27FC236}">
                <a16:creationId xmlns:a16="http://schemas.microsoft.com/office/drawing/2014/main" id="{418D1345-6270-A0F8-6E11-FC0682BF08CF}"/>
              </a:ext>
            </a:extLst>
          </p:cNvPr>
          <p:cNvSpPr>
            <a:spLocks noGrp="1"/>
          </p:cNvSpPr>
          <p:nvPr>
            <p:ph type="body" idx="1"/>
          </p:nvPr>
        </p:nvSpPr>
        <p:spPr/>
        <p:txBody>
          <a:bodyPr/>
          <a:lstStyle/>
          <a:p>
            <a:r>
              <a:rPr lang="en-US">
                <a:solidFill>
                  <a:schemeClr val="accent1"/>
                </a:solidFill>
              </a:rPr>
              <a:t>Healthy Foods Policy prohibits the </a:t>
            </a:r>
            <a:r>
              <a:rPr lang="en-US" err="1">
                <a:solidFill>
                  <a:schemeClr val="accent1"/>
                </a:solidFill>
              </a:rPr>
              <a:t>dispersement</a:t>
            </a:r>
            <a:r>
              <a:rPr lang="en-US">
                <a:solidFill>
                  <a:schemeClr val="accent1"/>
                </a:solidFill>
              </a:rPr>
              <a:t> of treats.  We are NOT allowed to pass out cookies, cupcakes, candy, etc. for student birthdays.</a:t>
            </a:r>
          </a:p>
          <a:p>
            <a:pPr marL="114300" indent="0">
              <a:buNone/>
            </a:pPr>
            <a:endParaRPr lang="en-US">
              <a:solidFill>
                <a:schemeClr val="accent1"/>
              </a:solidFill>
            </a:endParaRPr>
          </a:p>
          <a:p>
            <a:r>
              <a:rPr lang="en-US">
                <a:solidFill>
                  <a:schemeClr val="accent1"/>
                </a:solidFill>
              </a:rPr>
              <a:t>Invites:  If your child is having a birthday party, please send out invites privately and/or electronically.  If invites are sent to school to be dispersed, everyone must be invited.</a:t>
            </a:r>
          </a:p>
        </p:txBody>
      </p:sp>
    </p:spTree>
    <p:extLst>
      <p:ext uri="{BB962C8B-B14F-4D97-AF65-F5344CB8AC3E}">
        <p14:creationId xmlns:p14="http://schemas.microsoft.com/office/powerpoint/2010/main" val="74968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Mrs. Koch</a:t>
            </a:r>
            <a:endParaRPr/>
          </a:p>
        </p:txBody>
      </p:sp>
      <p:sp>
        <p:nvSpPr>
          <p:cNvPr id="68" name="Google Shape;68;p14"/>
          <p:cNvSpPr txBox="1">
            <a:spLocks noGrp="1"/>
          </p:cNvSpPr>
          <p:nvPr>
            <p:ph type="body" idx="1"/>
          </p:nvPr>
        </p:nvSpPr>
        <p:spPr>
          <a:xfrm>
            <a:off x="311700" y="1157641"/>
            <a:ext cx="8520600" cy="3416400"/>
          </a:xfrm>
          <a:prstGeom prst="rect">
            <a:avLst/>
          </a:prstGeom>
        </p:spPr>
        <p:txBody>
          <a:bodyPr spcFirstLastPara="1" wrap="square" lIns="91425" tIns="91425" rIns="91425" bIns="91425" anchor="t" anchorCtr="0">
            <a:noAutofit/>
          </a:bodyPr>
          <a:lstStyle/>
          <a:p>
            <a:pPr marL="0" lvl="0" indent="0" algn="l" rtl="0">
              <a:lnSpc>
                <a:spcPct val="120000"/>
              </a:lnSpc>
              <a:spcBef>
                <a:spcPts val="1000"/>
              </a:spcBef>
              <a:spcAft>
                <a:spcPts val="0"/>
              </a:spcAft>
              <a:buNone/>
            </a:pPr>
            <a:r>
              <a:rPr lang="en" sz="2700">
                <a:solidFill>
                  <a:srgbClr val="B71E42"/>
                </a:solidFill>
                <a:latin typeface="Arial"/>
                <a:ea typeface="Arial"/>
                <a:cs typeface="Arial"/>
                <a:sym typeface="Arial"/>
              </a:rPr>
              <a:t>•</a:t>
            </a:r>
            <a:r>
              <a:rPr lang="en" sz="2300">
                <a:solidFill>
                  <a:srgbClr val="000000"/>
                </a:solidFill>
                <a:latin typeface="Georgia"/>
                <a:ea typeface="Arial"/>
                <a:cs typeface="Arial"/>
                <a:sym typeface="Georgia"/>
              </a:rPr>
              <a:t>21 years at Richland Elementary</a:t>
            </a:r>
            <a:endParaRPr sz="2300">
              <a:solidFill>
                <a:srgbClr val="000000"/>
              </a:solidFill>
              <a:latin typeface="Georgia"/>
              <a:ea typeface="Georgia"/>
              <a:cs typeface="Georgia"/>
              <a:sym typeface="Georgia"/>
            </a:endParaRPr>
          </a:p>
          <a:p>
            <a:pPr marL="0" lvl="0" indent="0" algn="l" rtl="0">
              <a:lnSpc>
                <a:spcPct val="120000"/>
              </a:lnSpc>
              <a:spcBef>
                <a:spcPts val="1000"/>
              </a:spcBef>
              <a:spcAft>
                <a:spcPts val="0"/>
              </a:spcAft>
              <a:buNone/>
            </a:pPr>
            <a:r>
              <a:rPr lang="en" sz="2300">
                <a:solidFill>
                  <a:srgbClr val="B71E42"/>
                </a:solidFill>
                <a:latin typeface="Georgia"/>
                <a:ea typeface="Georgia"/>
                <a:cs typeface="Georgia"/>
                <a:sym typeface="Georgia"/>
              </a:rPr>
              <a:t>•</a:t>
            </a:r>
            <a:r>
              <a:rPr lang="en" sz="2300">
                <a:solidFill>
                  <a:srgbClr val="000000"/>
                </a:solidFill>
                <a:latin typeface="Georgia"/>
                <a:ea typeface="Georgia"/>
                <a:cs typeface="Georgia"/>
                <a:sym typeface="Georgia"/>
              </a:rPr>
              <a:t>Bachelor’s in Human Development</a:t>
            </a:r>
            <a:endParaRPr sz="2300">
              <a:solidFill>
                <a:srgbClr val="000000"/>
              </a:solidFill>
              <a:latin typeface="Georgia"/>
              <a:ea typeface="Georgia"/>
              <a:cs typeface="Georgia"/>
              <a:sym typeface="Georgia"/>
            </a:endParaRPr>
          </a:p>
          <a:p>
            <a:pPr marL="0" lvl="0" indent="0" algn="l" rtl="0">
              <a:lnSpc>
                <a:spcPct val="120000"/>
              </a:lnSpc>
              <a:spcBef>
                <a:spcPts val="1000"/>
              </a:spcBef>
              <a:spcAft>
                <a:spcPts val="0"/>
              </a:spcAft>
              <a:buNone/>
            </a:pPr>
            <a:r>
              <a:rPr lang="en" sz="2300">
                <a:solidFill>
                  <a:srgbClr val="B71E42"/>
                </a:solidFill>
                <a:latin typeface="Georgia"/>
                <a:ea typeface="Georgia"/>
                <a:cs typeface="Georgia"/>
                <a:sym typeface="Georgia"/>
              </a:rPr>
              <a:t>•</a:t>
            </a:r>
            <a:r>
              <a:rPr lang="en" sz="2300">
                <a:solidFill>
                  <a:srgbClr val="000000"/>
                </a:solidFill>
                <a:latin typeface="Georgia"/>
                <a:ea typeface="Georgia"/>
                <a:cs typeface="Georgia"/>
                <a:sym typeface="Georgia"/>
              </a:rPr>
              <a:t>Masters in Curriculum and Instruction           </a:t>
            </a:r>
            <a:endParaRPr sz="2300">
              <a:solidFill>
                <a:srgbClr val="000000"/>
              </a:solidFill>
              <a:latin typeface="Georgia"/>
              <a:ea typeface="Georgia"/>
              <a:cs typeface="Georgia"/>
              <a:sym typeface="Georgia"/>
            </a:endParaRPr>
          </a:p>
          <a:p>
            <a:pPr marL="0" lvl="0" indent="0" algn="l" rtl="0">
              <a:lnSpc>
                <a:spcPct val="120000"/>
              </a:lnSpc>
              <a:spcBef>
                <a:spcPts val="1000"/>
              </a:spcBef>
              <a:spcAft>
                <a:spcPts val="0"/>
              </a:spcAft>
              <a:buNone/>
            </a:pPr>
            <a:r>
              <a:rPr lang="en" sz="2300">
                <a:solidFill>
                  <a:srgbClr val="B71E42"/>
                </a:solidFill>
                <a:latin typeface="Georgia"/>
                <a:ea typeface="Georgia"/>
                <a:cs typeface="Georgia"/>
                <a:sym typeface="Georgia"/>
              </a:rPr>
              <a:t>•</a:t>
            </a:r>
            <a:r>
              <a:rPr lang="en" sz="2300">
                <a:solidFill>
                  <a:srgbClr val="000000"/>
                </a:solidFill>
                <a:latin typeface="Georgia"/>
                <a:ea typeface="Georgia"/>
                <a:cs typeface="Georgia"/>
                <a:sym typeface="Georgia"/>
              </a:rPr>
              <a:t>National Board Certification-2010 and 2020</a:t>
            </a:r>
            <a:endParaRPr sz="2300">
              <a:solidFill>
                <a:srgbClr val="000000"/>
              </a:solidFill>
              <a:latin typeface="Georgia"/>
              <a:ea typeface="Georgia"/>
              <a:cs typeface="Georgia"/>
              <a:sym typeface="Georgia"/>
            </a:endParaRPr>
          </a:p>
          <a:p>
            <a:pPr marL="0" lvl="0" indent="0" algn="l" rtl="0">
              <a:lnSpc>
                <a:spcPct val="120000"/>
              </a:lnSpc>
              <a:spcBef>
                <a:spcPts val="1000"/>
              </a:spcBef>
              <a:spcAft>
                <a:spcPts val="0"/>
              </a:spcAft>
              <a:buNone/>
            </a:pPr>
            <a:r>
              <a:rPr lang="en" sz="2300">
                <a:solidFill>
                  <a:srgbClr val="B71E42"/>
                </a:solidFill>
                <a:latin typeface="Georgia"/>
                <a:ea typeface="Georgia"/>
                <a:cs typeface="Georgia"/>
                <a:sym typeface="Georgia"/>
              </a:rPr>
              <a:t>•</a:t>
            </a:r>
            <a:r>
              <a:rPr lang="en" sz="2300">
                <a:solidFill>
                  <a:srgbClr val="000000"/>
                </a:solidFill>
                <a:latin typeface="Georgia"/>
                <a:ea typeface="Georgia"/>
                <a:cs typeface="Georgia"/>
                <a:sym typeface="Georgia"/>
              </a:rPr>
              <a:t>I have a son in 5th grade and a daughter in 3rd</a:t>
            </a:r>
            <a:endParaRPr sz="2300">
              <a:solidFill>
                <a:srgbClr val="000000"/>
              </a:solidFill>
              <a:latin typeface="Georgia"/>
              <a:ea typeface="Georgia"/>
              <a:cs typeface="Georgia"/>
              <a:sym typeface="Georgia"/>
            </a:endParaRPr>
          </a:p>
          <a:p>
            <a:pPr marL="0" lvl="0" indent="0" algn="l" rtl="0">
              <a:spcBef>
                <a:spcPts val="0"/>
              </a:spcBef>
              <a:spcAft>
                <a:spcPts val="1600"/>
              </a:spcAft>
              <a:buNone/>
            </a:pPr>
            <a:endParaRPr sz="2200">
              <a:latin typeface="Amatic SC"/>
              <a:ea typeface="Amatic SC"/>
              <a:cs typeface="Amatic SC"/>
              <a:sym typeface="Amatic SC"/>
            </a:endParaRPr>
          </a:p>
        </p:txBody>
      </p:sp>
      <p:pic>
        <p:nvPicPr>
          <p:cNvPr id="3" name="Picture 2" descr="A group of people posing for a picture&#10;&#10;Description automatically generated">
            <a:extLst>
              <a:ext uri="{FF2B5EF4-FFF2-40B4-BE49-F238E27FC236}">
                <a16:creationId xmlns:a16="http://schemas.microsoft.com/office/drawing/2014/main" id="{A293DE92-05C0-17DD-BF4B-E35E0D199B15}"/>
              </a:ext>
            </a:extLst>
          </p:cNvPr>
          <p:cNvPicPr>
            <a:picLocks noChangeAspect="1"/>
          </p:cNvPicPr>
          <p:nvPr/>
        </p:nvPicPr>
        <p:blipFill>
          <a:blip r:embed="rId3"/>
          <a:stretch>
            <a:fillRect/>
          </a:stretch>
        </p:blipFill>
        <p:spPr>
          <a:xfrm>
            <a:off x="5707557" y="29126"/>
            <a:ext cx="3193635" cy="30137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B26D-20E0-8E55-DA66-EB1C037EE145}"/>
              </a:ext>
            </a:extLst>
          </p:cNvPr>
          <p:cNvSpPr>
            <a:spLocks noGrp="1"/>
          </p:cNvSpPr>
          <p:nvPr>
            <p:ph type="title"/>
          </p:nvPr>
        </p:nvSpPr>
        <p:spPr/>
        <p:txBody>
          <a:bodyPr/>
          <a:lstStyle/>
          <a:p>
            <a:r>
              <a:rPr lang="en-US"/>
              <a:t>4</a:t>
            </a:r>
            <a:r>
              <a:rPr lang="en-US" baseline="30000"/>
              <a:t>th</a:t>
            </a:r>
            <a:r>
              <a:rPr lang="en-US"/>
              <a:t> grade Field Trip to Discovery</a:t>
            </a:r>
          </a:p>
        </p:txBody>
      </p:sp>
      <p:sp>
        <p:nvSpPr>
          <p:cNvPr id="3" name="Text Placeholder 2">
            <a:extLst>
              <a:ext uri="{FF2B5EF4-FFF2-40B4-BE49-F238E27FC236}">
                <a16:creationId xmlns:a16="http://schemas.microsoft.com/office/drawing/2014/main" id="{D0A2DFD2-2EB5-610C-7A69-049B1AFDB77A}"/>
              </a:ext>
            </a:extLst>
          </p:cNvPr>
          <p:cNvSpPr>
            <a:spLocks noGrp="1"/>
          </p:cNvSpPr>
          <p:nvPr>
            <p:ph type="body" idx="1"/>
          </p:nvPr>
        </p:nvSpPr>
        <p:spPr/>
        <p:txBody>
          <a:bodyPr/>
          <a:lstStyle/>
          <a:p>
            <a:r>
              <a:rPr lang="en-US">
                <a:solidFill>
                  <a:schemeClr val="accent1"/>
                </a:solidFill>
              </a:rPr>
              <a:t>4th grade students go to Discovery Park of America in Union, TN in May!  We encourage anyone to chaperone (no limit).  </a:t>
            </a:r>
            <a:r>
              <a:rPr lang="en-US" b="1" u="sng">
                <a:solidFill>
                  <a:schemeClr val="accent1"/>
                </a:solidFill>
              </a:rPr>
              <a:t>However, ALL CHAPERONES must undergo a level 3 background check.  This requires fingerprinting at the board.  </a:t>
            </a:r>
          </a:p>
          <a:p>
            <a:r>
              <a:rPr lang="en-US">
                <a:solidFill>
                  <a:schemeClr val="accent1"/>
                </a:solidFill>
              </a:rPr>
              <a:t>This trip is a bit pricey, so plan ahead! (about $70)</a:t>
            </a:r>
          </a:p>
          <a:p>
            <a:pPr marL="114300" indent="0">
              <a:buNone/>
            </a:pPr>
            <a:r>
              <a:rPr lang="en-US">
                <a:solidFill>
                  <a:schemeClr val="accent1"/>
                </a:solidFill>
              </a:rPr>
              <a:t> We take a charter bus, not a school bus, which makes it more expensive.</a:t>
            </a:r>
          </a:p>
          <a:p>
            <a:pPr marL="114300" indent="0">
              <a:buNone/>
            </a:pPr>
            <a:endParaRPr lang="en-US">
              <a:solidFill>
                <a:schemeClr val="accent1"/>
              </a:solidFill>
            </a:endParaRPr>
          </a:p>
          <a:p>
            <a:pPr marL="114300" indent="0">
              <a:buNone/>
            </a:pPr>
            <a:r>
              <a:rPr lang="en-US">
                <a:solidFill>
                  <a:schemeClr val="accent1"/>
                </a:solidFill>
              </a:rPr>
              <a:t>It is encouraged to go ahead and start the level 3 background check process early!  It does take some time to get approved!</a:t>
            </a:r>
          </a:p>
          <a:p>
            <a:endParaRPr lang="en-US">
              <a:solidFill>
                <a:schemeClr val="accent1"/>
              </a:solidFill>
            </a:endParaRPr>
          </a:p>
        </p:txBody>
      </p:sp>
    </p:spTree>
    <p:extLst>
      <p:ext uri="{BB962C8B-B14F-4D97-AF65-F5344CB8AC3E}">
        <p14:creationId xmlns:p14="http://schemas.microsoft.com/office/powerpoint/2010/main" val="10624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F02C-03E2-CD73-E224-2F72BC363B58}"/>
              </a:ext>
            </a:extLst>
          </p:cNvPr>
          <p:cNvSpPr>
            <a:spLocks noGrp="1"/>
          </p:cNvSpPr>
          <p:nvPr>
            <p:ph type="title"/>
          </p:nvPr>
        </p:nvSpPr>
        <p:spPr/>
        <p:txBody>
          <a:bodyPr/>
          <a:lstStyle/>
          <a:p>
            <a:r>
              <a:rPr lang="en-US"/>
              <a:t>After School Tutoring</a:t>
            </a:r>
          </a:p>
        </p:txBody>
      </p:sp>
      <p:sp>
        <p:nvSpPr>
          <p:cNvPr id="3" name="Text Placeholder 2">
            <a:extLst>
              <a:ext uri="{FF2B5EF4-FFF2-40B4-BE49-F238E27FC236}">
                <a16:creationId xmlns:a16="http://schemas.microsoft.com/office/drawing/2014/main" id="{081DB423-0EF0-3B37-E61D-8A7F0CD2841A}"/>
              </a:ext>
            </a:extLst>
          </p:cNvPr>
          <p:cNvSpPr>
            <a:spLocks noGrp="1"/>
          </p:cNvSpPr>
          <p:nvPr>
            <p:ph type="body" idx="1"/>
          </p:nvPr>
        </p:nvSpPr>
        <p:spPr/>
        <p:txBody>
          <a:bodyPr/>
          <a:lstStyle/>
          <a:p>
            <a:r>
              <a:rPr lang="en-US" sz="2400">
                <a:solidFill>
                  <a:schemeClr val="accent1"/>
                </a:solidFill>
              </a:rPr>
              <a:t>After school tutoring will be offered in reading and math for those students who are in the most need.  This will be determined based on academic performance.</a:t>
            </a:r>
          </a:p>
          <a:p>
            <a:r>
              <a:rPr lang="en-US" sz="2400">
                <a:solidFill>
                  <a:schemeClr val="accent1"/>
                </a:solidFill>
              </a:rPr>
              <a:t>Dependent on spaces available, admin will select which students qualify for tutoring.  </a:t>
            </a:r>
          </a:p>
          <a:p>
            <a:r>
              <a:rPr lang="en-US" sz="2400">
                <a:solidFill>
                  <a:schemeClr val="accent1"/>
                </a:solidFill>
              </a:rPr>
              <a:t>More details will follow once tutoring teachers have been selected and schedules solidified.</a:t>
            </a:r>
          </a:p>
        </p:txBody>
      </p:sp>
    </p:spTree>
    <p:extLst>
      <p:ext uri="{BB962C8B-B14F-4D97-AF65-F5344CB8AC3E}">
        <p14:creationId xmlns:p14="http://schemas.microsoft.com/office/powerpoint/2010/main" val="53373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471175" y="35147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Communication!  Download REMIND app!</a:t>
            </a:r>
            <a:endParaRPr/>
          </a:p>
        </p:txBody>
      </p:sp>
      <p:sp>
        <p:nvSpPr>
          <p:cNvPr id="154" name="Google Shape;154;p27"/>
          <p:cNvSpPr txBox="1">
            <a:spLocks noGrp="1"/>
          </p:cNvSpPr>
          <p:nvPr>
            <p:ph type="body" idx="1"/>
          </p:nvPr>
        </p:nvSpPr>
        <p:spPr>
          <a:xfrm>
            <a:off x="256673" y="1850189"/>
            <a:ext cx="8735101" cy="271868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lang="en-US" sz="2400">
              <a:solidFill>
                <a:schemeClr val="accent1"/>
              </a:solidFill>
            </a:endParaRPr>
          </a:p>
          <a:p>
            <a:pPr marL="0" lvl="0" indent="0" algn="l" rtl="0">
              <a:spcBef>
                <a:spcPts val="0"/>
              </a:spcBef>
              <a:spcAft>
                <a:spcPts val="1600"/>
              </a:spcAft>
              <a:buNone/>
            </a:pPr>
            <a:r>
              <a:rPr lang="en-US" sz="2400">
                <a:solidFill>
                  <a:schemeClr val="accent1"/>
                </a:solidFill>
              </a:rPr>
              <a:t>                                                                                                       Remind codes were sent out already!  Reach out to your child’s teacher if you need help signing up.  We use remind for quick messages or important updates.</a:t>
            </a:r>
          </a:p>
        </p:txBody>
      </p:sp>
      <p:sp>
        <p:nvSpPr>
          <p:cNvPr id="157" name="Google Shape;157;p27"/>
          <p:cNvSpPr txBox="1"/>
          <p:nvPr/>
        </p:nvSpPr>
        <p:spPr>
          <a:xfrm>
            <a:off x="311700" y="4625175"/>
            <a:ext cx="2783100" cy="4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 </a:t>
            </a:r>
            <a:endParaRPr>
              <a:latin typeface="Lato"/>
              <a:ea typeface="Lato"/>
              <a:cs typeface="Lato"/>
              <a:sym typeface="Lato"/>
            </a:endParaRPr>
          </a:p>
        </p:txBody>
      </p:sp>
      <p:sp>
        <p:nvSpPr>
          <p:cNvPr id="160" name="Google Shape;160;p27"/>
          <p:cNvSpPr txBox="1"/>
          <p:nvPr/>
        </p:nvSpPr>
        <p:spPr>
          <a:xfrm>
            <a:off x="6694216" y="4726587"/>
            <a:ext cx="5100900" cy="5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FC5E-35D1-AA6D-14A8-C154C64C5CF4}"/>
              </a:ext>
            </a:extLst>
          </p:cNvPr>
          <p:cNvSpPr>
            <a:spLocks noGrp="1"/>
          </p:cNvSpPr>
          <p:nvPr>
            <p:ph type="title"/>
          </p:nvPr>
        </p:nvSpPr>
        <p:spPr/>
        <p:txBody>
          <a:bodyPr/>
          <a:lstStyle/>
          <a:p>
            <a:r>
              <a:rPr lang="en-US"/>
              <a:t>Cross Country</a:t>
            </a:r>
          </a:p>
        </p:txBody>
      </p:sp>
      <p:sp>
        <p:nvSpPr>
          <p:cNvPr id="3" name="Text Placeholder 2">
            <a:extLst>
              <a:ext uri="{FF2B5EF4-FFF2-40B4-BE49-F238E27FC236}">
                <a16:creationId xmlns:a16="http://schemas.microsoft.com/office/drawing/2014/main" id="{7FB36289-31EA-CE70-FEE5-E56C5FE26ED1}"/>
              </a:ext>
            </a:extLst>
          </p:cNvPr>
          <p:cNvSpPr>
            <a:spLocks noGrp="1"/>
          </p:cNvSpPr>
          <p:nvPr>
            <p:ph type="body" idx="1"/>
          </p:nvPr>
        </p:nvSpPr>
        <p:spPr/>
        <p:txBody>
          <a:bodyPr/>
          <a:lstStyle/>
          <a:p>
            <a:r>
              <a:rPr lang="en-US" sz="2400">
                <a:solidFill>
                  <a:schemeClr val="accent1"/>
                </a:solidFill>
              </a:rPr>
              <a:t>Cross Country has started!  If you are interested, Mrs. Williamson (Pre-K) has forms in a basket outside her door.  Her room is located downstairs in the annex building.  She is the first door on the right as you enter the annex.  </a:t>
            </a:r>
          </a:p>
          <a:p>
            <a:pPr>
              <a:lnSpc>
                <a:spcPct val="114999"/>
              </a:lnSpc>
            </a:pPr>
            <a:endParaRPr lang="en-US" sz="2400">
              <a:solidFill>
                <a:schemeClr val="accent1"/>
              </a:solidFill>
            </a:endParaRPr>
          </a:p>
          <a:p>
            <a:pPr>
              <a:lnSpc>
                <a:spcPct val="114999"/>
              </a:lnSpc>
            </a:pPr>
            <a:r>
              <a:rPr lang="en-US" sz="2800">
                <a:solidFill>
                  <a:schemeClr val="accent1"/>
                </a:solidFill>
              </a:rPr>
              <a:t>DEADLINE: Aug. 28th</a:t>
            </a:r>
          </a:p>
          <a:p>
            <a:r>
              <a:rPr lang="en-US" sz="2800">
                <a:solidFill>
                  <a:schemeClr val="accent1"/>
                </a:solidFill>
                <a:hlinkClick r:id="rId2"/>
              </a:rPr>
              <a:t>williamsonmf@scsk12.org</a:t>
            </a:r>
            <a:endParaRPr lang="en-US" sz="2800">
              <a:solidFill>
                <a:schemeClr val="accent1"/>
              </a:solidFill>
            </a:endParaRPr>
          </a:p>
          <a:p>
            <a:endParaRPr lang="en-US" sz="2800">
              <a:solidFill>
                <a:schemeClr val="accent1"/>
              </a:solidFill>
            </a:endParaRPr>
          </a:p>
        </p:txBody>
      </p:sp>
    </p:spTree>
    <p:extLst>
      <p:ext uri="{BB962C8B-B14F-4D97-AF65-F5344CB8AC3E}">
        <p14:creationId xmlns:p14="http://schemas.microsoft.com/office/powerpoint/2010/main" val="2279927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Contact</a:t>
            </a:r>
            <a:endParaRPr sz="3000"/>
          </a:p>
        </p:txBody>
      </p:sp>
      <p:sp>
        <p:nvSpPr>
          <p:cNvPr id="166" name="Google Shape;166;p28"/>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Laura Koch</a:t>
            </a:r>
            <a:endParaRPr sz="1400" b="1"/>
          </a:p>
          <a:p>
            <a:pPr marL="0" lvl="0" indent="0" algn="l" rtl="0">
              <a:spcBef>
                <a:spcPts val="1600"/>
              </a:spcBef>
              <a:spcAft>
                <a:spcPts val="0"/>
              </a:spcAft>
              <a:buNone/>
            </a:pPr>
            <a:r>
              <a:rPr lang="en" sz="1400" b="1" u="sng">
                <a:solidFill>
                  <a:schemeClr val="hlink"/>
                </a:solidFill>
                <a:hlinkClick r:id="rId3"/>
              </a:rPr>
              <a:t>kochlf@scsk12.org</a:t>
            </a:r>
            <a:endParaRPr sz="1400" b="1"/>
          </a:p>
          <a:p>
            <a:pPr marL="0" lvl="0" indent="0" algn="l" rtl="0">
              <a:spcBef>
                <a:spcPts val="1600"/>
              </a:spcBef>
              <a:spcAft>
                <a:spcPts val="0"/>
              </a:spcAft>
              <a:buNone/>
            </a:pPr>
            <a:r>
              <a:rPr lang="en-US" sz="1400" b="1"/>
              <a:t>Lauren Williams</a:t>
            </a:r>
            <a:endParaRPr sz="1400" b="1"/>
          </a:p>
          <a:p>
            <a:pPr marL="0" lvl="0" indent="0" algn="l" rtl="0">
              <a:spcBef>
                <a:spcPts val="1600"/>
              </a:spcBef>
              <a:spcAft>
                <a:spcPts val="0"/>
              </a:spcAft>
              <a:buNone/>
            </a:pPr>
            <a:r>
              <a:rPr lang="en-US" sz="1400" b="1" u="sng">
                <a:solidFill>
                  <a:schemeClr val="hlink"/>
                </a:solidFill>
              </a:rPr>
              <a:t>williamsL27@scsk12.org</a:t>
            </a:r>
            <a:endParaRPr sz="1400" b="1"/>
          </a:p>
          <a:p>
            <a:pPr marL="0" lvl="0" indent="0" algn="l" rtl="0">
              <a:spcBef>
                <a:spcPts val="1600"/>
              </a:spcBef>
              <a:spcAft>
                <a:spcPts val="0"/>
              </a:spcAft>
              <a:buNone/>
            </a:pPr>
            <a:r>
              <a:rPr lang="en" sz="1400" b="1">
                <a:solidFill>
                  <a:schemeClr val="bg2"/>
                </a:solidFill>
              </a:rPr>
              <a:t>Ryan Warren</a:t>
            </a:r>
          </a:p>
          <a:p>
            <a:pPr marL="0" lvl="0" indent="0" algn="l" rtl="0">
              <a:spcBef>
                <a:spcPts val="1600"/>
              </a:spcBef>
              <a:spcAft>
                <a:spcPts val="0"/>
              </a:spcAft>
              <a:buNone/>
            </a:pPr>
            <a:r>
              <a:rPr lang="en-US" sz="1400" b="1">
                <a:hlinkClick r:id="rId4"/>
              </a:rPr>
              <a:t>warrenrb@scsk12.org</a:t>
            </a:r>
            <a:endParaRPr lang="en-US" sz="1400" b="1"/>
          </a:p>
          <a:p>
            <a:pPr marL="0" lvl="0" indent="0" algn="l" rtl="0">
              <a:spcBef>
                <a:spcPts val="1600"/>
              </a:spcBef>
              <a:spcAft>
                <a:spcPts val="0"/>
              </a:spcAft>
              <a:buNone/>
            </a:pPr>
            <a:endParaRPr lang="en-US" sz="1400" b="1"/>
          </a:p>
          <a:p>
            <a:pPr marL="0" lvl="0" indent="0" algn="l" rtl="0">
              <a:spcBef>
                <a:spcPts val="1600"/>
              </a:spcBef>
              <a:spcAft>
                <a:spcPts val="0"/>
              </a:spcAft>
              <a:buNone/>
            </a:pPr>
            <a:endParaRPr sz="1400" b="1"/>
          </a:p>
          <a:p>
            <a:pPr marL="0" lvl="0" indent="0" algn="l" rtl="0">
              <a:spcBef>
                <a:spcPts val="1600"/>
              </a:spcBef>
              <a:spcAft>
                <a:spcPts val="0"/>
              </a:spcAft>
              <a:buNone/>
            </a:pPr>
            <a:endParaRPr sz="1400" b="1"/>
          </a:p>
          <a:p>
            <a:pPr marL="0" lvl="0" indent="0" algn="l" rtl="0">
              <a:spcBef>
                <a:spcPts val="1600"/>
              </a:spcBef>
              <a:spcAft>
                <a:spcPts val="1600"/>
              </a:spcAft>
              <a:buNone/>
            </a:pPr>
            <a:endParaRPr/>
          </a:p>
        </p:txBody>
      </p:sp>
      <p:pic>
        <p:nvPicPr>
          <p:cNvPr id="167" name="Google Shape;167;p28"/>
          <p:cNvPicPr preferRelativeResize="0"/>
          <p:nvPr/>
        </p:nvPicPr>
        <p:blipFill>
          <a:blip r:embed="rId5">
            <a:alphaModFix/>
          </a:blip>
          <a:stretch>
            <a:fillRect/>
          </a:stretch>
        </p:blipFill>
        <p:spPr>
          <a:xfrm>
            <a:off x="2634475" y="125450"/>
            <a:ext cx="6341600" cy="4691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173" name="Google Shape;17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4" name="Google Shape;174;p29"/>
          <p:cNvPicPr preferRelativeResize="0"/>
          <p:nvPr/>
        </p:nvPicPr>
        <p:blipFill>
          <a:blip r:embed="rId3">
            <a:alphaModFix/>
          </a:blip>
          <a:stretch>
            <a:fillRect/>
          </a:stretch>
        </p:blipFill>
        <p:spPr>
          <a:xfrm>
            <a:off x="3625525" y="1803975"/>
            <a:ext cx="5106402" cy="3091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113233" y="514350"/>
            <a:ext cx="4336297" cy="1314449"/>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pPr>
            <a:r>
              <a:rPr lang="en-US" sz="4000"/>
              <a:t>Mrs. Williams</a:t>
            </a:r>
          </a:p>
        </p:txBody>
      </p:sp>
      <p:sp>
        <p:nvSpPr>
          <p:cNvPr id="68" name="Google Shape;68;p14"/>
          <p:cNvSpPr txBox="1">
            <a:spLocks noGrp="1"/>
          </p:cNvSpPr>
          <p:nvPr>
            <p:ph type="body" idx="1"/>
          </p:nvPr>
        </p:nvSpPr>
        <p:spPr>
          <a:xfrm>
            <a:off x="820988" y="2389908"/>
            <a:ext cx="4336298" cy="2343151"/>
          </a:xfrm>
          <a:prstGeom prst="rect">
            <a:avLst/>
          </a:prstGeom>
        </p:spPr>
        <p:txBody>
          <a:bodyPr spcFirstLastPara="1" vert="horz" lIns="91440" tIns="45720" rIns="91440" bIns="45720" rtlCol="0" anchor="ctr" anchorCtr="0">
            <a:normAutofit fontScale="92500" lnSpcReduction="10000"/>
          </a:bodyPr>
          <a:lstStyle/>
          <a:p>
            <a:pPr marL="0" indent="0" defTabSz="457200">
              <a:spcBef>
                <a:spcPct val="20000"/>
              </a:spcBef>
              <a:spcAft>
                <a:spcPts val="600"/>
              </a:spcAft>
              <a:buSzPct val="145000"/>
              <a:buFont typeface="Arial"/>
              <a:buChar char="•"/>
            </a:pPr>
            <a:r>
              <a:rPr lang="en-US">
                <a:sym typeface="Amatic SC"/>
              </a:rPr>
              <a:t>-I am starting my 11th year in education</a:t>
            </a:r>
          </a:p>
          <a:p>
            <a:pPr marL="0" lvl="0" indent="0" defTabSz="457200">
              <a:spcBef>
                <a:spcPct val="20000"/>
              </a:spcBef>
              <a:spcAft>
                <a:spcPts val="600"/>
              </a:spcAft>
              <a:buSzPct val="145000"/>
              <a:buFont typeface="Arial"/>
              <a:buChar char="•"/>
            </a:pPr>
            <a:r>
              <a:rPr lang="en-US">
                <a:sym typeface="Amatic SC"/>
              </a:rPr>
              <a:t>-Alumni of the University of Memphis (Go Tigers!!)</a:t>
            </a:r>
          </a:p>
          <a:p>
            <a:pPr marL="0" indent="0" defTabSz="457200">
              <a:lnSpc>
                <a:spcPct val="114999"/>
              </a:lnSpc>
              <a:spcBef>
                <a:spcPct val="20000"/>
              </a:spcBef>
              <a:spcAft>
                <a:spcPts val="600"/>
              </a:spcAft>
              <a:buSzPct val="145000"/>
              <a:buFont typeface="Arial"/>
              <a:buChar char="•"/>
            </a:pPr>
            <a:r>
              <a:rPr lang="en-US"/>
              <a:t>Teaching All Learners, Master's in ICL Reading Specialists</a:t>
            </a:r>
            <a:endParaRPr lang="en-US">
              <a:sym typeface="Amatic SC"/>
            </a:endParaRPr>
          </a:p>
          <a:p>
            <a:pPr marL="0" indent="0" defTabSz="457200">
              <a:spcBef>
                <a:spcPct val="20000"/>
              </a:spcBef>
              <a:spcAft>
                <a:spcPts val="600"/>
              </a:spcAft>
              <a:buSzPct val="145000"/>
              <a:buFont typeface="Arial"/>
              <a:buChar char="•"/>
            </a:pPr>
            <a:r>
              <a:rPr lang="en-US">
                <a:sym typeface="Amatic SC"/>
              </a:rPr>
              <a:t>-I have two daughters, Kate and Emily</a:t>
            </a:r>
            <a:endParaRPr lang="en-US"/>
          </a:p>
          <a:p>
            <a:pPr marL="0" lvl="0" indent="0" defTabSz="457200">
              <a:spcBef>
                <a:spcPct val="20000"/>
              </a:spcBef>
              <a:spcAft>
                <a:spcPts val="600"/>
              </a:spcAft>
              <a:buSzPct val="145000"/>
              <a:buFont typeface="Arial"/>
              <a:buChar char="•"/>
            </a:pPr>
            <a:endParaRPr lang="en-US">
              <a:sym typeface="Wingdings" panose="05000000000000000000" pitchFamily="2" charset="2"/>
            </a:endParaRPr>
          </a:p>
          <a:p>
            <a:pPr marL="0" lvl="0" indent="0" defTabSz="457200">
              <a:spcBef>
                <a:spcPct val="20000"/>
              </a:spcBef>
              <a:spcAft>
                <a:spcPts val="600"/>
              </a:spcAft>
              <a:buSzPct val="145000"/>
              <a:buFont typeface="Arial"/>
              <a:buChar char="•"/>
            </a:pPr>
            <a:endParaRPr lang="en-US">
              <a:sym typeface="Amatic SC"/>
            </a:endParaRPr>
          </a:p>
          <a:p>
            <a:pPr marL="0" lvl="0" indent="0" defTabSz="457200">
              <a:spcBef>
                <a:spcPct val="20000"/>
              </a:spcBef>
              <a:spcAft>
                <a:spcPts val="600"/>
              </a:spcAft>
              <a:buSzPct val="145000"/>
              <a:buFont typeface="Arial"/>
              <a:buChar char="•"/>
            </a:pPr>
            <a:endParaRPr lang="en-US">
              <a:sym typeface="Amatic SC"/>
            </a:endParaRPr>
          </a:p>
          <a:p>
            <a:pPr marL="0" lvl="0" indent="0" defTabSz="457200">
              <a:spcBef>
                <a:spcPct val="20000"/>
              </a:spcBef>
              <a:spcAft>
                <a:spcPts val="600"/>
              </a:spcAft>
              <a:buSzPct val="145000"/>
              <a:buFont typeface="Arial"/>
              <a:buChar char="•"/>
            </a:pPr>
            <a:endParaRPr lang="en-US">
              <a:sym typeface="Amatic SC"/>
            </a:endParaRPr>
          </a:p>
        </p:txBody>
      </p:sp>
      <p:pic>
        <p:nvPicPr>
          <p:cNvPr id="4" name="Picture 3" descr="A person and person sitting on a bench with two children&#10;&#10;Description automatically generated">
            <a:extLst>
              <a:ext uri="{FF2B5EF4-FFF2-40B4-BE49-F238E27FC236}">
                <a16:creationId xmlns:a16="http://schemas.microsoft.com/office/drawing/2014/main" id="{6E5C7C95-2097-BCF9-2542-221A8CCA3DD7}"/>
              </a:ext>
            </a:extLst>
          </p:cNvPr>
          <p:cNvPicPr>
            <a:picLocks noChangeAspect="1"/>
          </p:cNvPicPr>
          <p:nvPr/>
        </p:nvPicPr>
        <p:blipFill>
          <a:blip r:embed="rId3"/>
          <a:stretch>
            <a:fillRect/>
          </a:stretch>
        </p:blipFill>
        <p:spPr>
          <a:xfrm>
            <a:off x="5572367" y="697423"/>
            <a:ext cx="2602262" cy="34696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1AFFE-C195-1C3A-A8D8-7CB54471B45F}"/>
              </a:ext>
            </a:extLst>
          </p:cNvPr>
          <p:cNvSpPr>
            <a:spLocks noGrp="1"/>
          </p:cNvSpPr>
          <p:nvPr>
            <p:ph type="title"/>
          </p:nvPr>
        </p:nvSpPr>
        <p:spPr>
          <a:xfrm>
            <a:off x="1028700" y="757573"/>
            <a:ext cx="7115176" cy="757566"/>
          </a:xfrm>
        </p:spPr>
        <p:txBody>
          <a:bodyPr anchor="b">
            <a:normAutofit/>
          </a:bodyPr>
          <a:lstStyle/>
          <a:p>
            <a:r>
              <a:rPr lang="en-US" sz="3200"/>
              <a:t>Mr. Warren</a:t>
            </a:r>
          </a:p>
        </p:txBody>
      </p:sp>
      <p:sp>
        <p:nvSpPr>
          <p:cNvPr id="3" name="Content Placeholder 2">
            <a:extLst>
              <a:ext uri="{FF2B5EF4-FFF2-40B4-BE49-F238E27FC236}">
                <a16:creationId xmlns:a16="http://schemas.microsoft.com/office/drawing/2014/main" id="{8A163777-66EA-04B0-ED2F-1E1EADD899B2}"/>
              </a:ext>
            </a:extLst>
          </p:cNvPr>
          <p:cNvSpPr>
            <a:spLocks noGrp="1"/>
          </p:cNvSpPr>
          <p:nvPr>
            <p:ph idx="1"/>
          </p:nvPr>
        </p:nvSpPr>
        <p:spPr>
          <a:xfrm>
            <a:off x="1028700" y="1654693"/>
            <a:ext cx="7115176" cy="2655482"/>
          </a:xfrm>
        </p:spPr>
        <p:txBody>
          <a:bodyPr>
            <a:normAutofit/>
          </a:bodyPr>
          <a:lstStyle/>
          <a:p>
            <a:pPr>
              <a:lnSpc>
                <a:spcPct val="90000"/>
              </a:lnSpc>
            </a:pPr>
            <a:r>
              <a:rPr lang="en-US"/>
              <a:t>This year will be my 11th year teaching.</a:t>
            </a:r>
          </a:p>
          <a:p>
            <a:pPr marL="114300" indent="0">
              <a:lnSpc>
                <a:spcPct val="90000"/>
              </a:lnSpc>
              <a:buNone/>
            </a:pPr>
            <a:endParaRPr lang="en-US"/>
          </a:p>
          <a:p>
            <a:pPr>
              <a:lnSpc>
                <a:spcPct val="90000"/>
              </a:lnSpc>
            </a:pPr>
            <a:r>
              <a:rPr lang="en-US"/>
              <a:t>First year at Richland</a:t>
            </a:r>
          </a:p>
          <a:p>
            <a:pPr marL="114300" indent="0">
              <a:lnSpc>
                <a:spcPct val="90000"/>
              </a:lnSpc>
              <a:buNone/>
            </a:pPr>
            <a:endParaRPr lang="en-US"/>
          </a:p>
          <a:p>
            <a:pPr>
              <a:lnSpc>
                <a:spcPct val="90000"/>
              </a:lnSpc>
            </a:pPr>
            <a:r>
              <a:rPr lang="en-US"/>
              <a:t>Attended University of Louisville and Georgia State University</a:t>
            </a:r>
          </a:p>
          <a:p>
            <a:pPr marL="114300" indent="0">
              <a:lnSpc>
                <a:spcPct val="90000"/>
              </a:lnSpc>
              <a:buNone/>
            </a:pPr>
            <a:endParaRPr lang="en-US"/>
          </a:p>
          <a:p>
            <a:pPr>
              <a:lnSpc>
                <a:spcPct val="90000"/>
              </a:lnSpc>
            </a:pPr>
            <a:r>
              <a:rPr lang="en-US"/>
              <a:t>My wife and I have two young daughters including a first grader at Richland.</a:t>
            </a:r>
          </a:p>
        </p:txBody>
      </p:sp>
    </p:spTree>
    <p:extLst>
      <p:ext uri="{BB962C8B-B14F-4D97-AF65-F5344CB8AC3E}">
        <p14:creationId xmlns:p14="http://schemas.microsoft.com/office/powerpoint/2010/main" val="428727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B61D-9719-457E-AA30-EECDB07650BC}"/>
              </a:ext>
            </a:extLst>
          </p:cNvPr>
          <p:cNvSpPr>
            <a:spLocks noGrp="1"/>
          </p:cNvSpPr>
          <p:nvPr>
            <p:ph type="title"/>
          </p:nvPr>
        </p:nvSpPr>
        <p:spPr/>
        <p:txBody>
          <a:bodyPr/>
          <a:lstStyle/>
          <a:p>
            <a:r>
              <a:rPr lang="en-US"/>
              <a:t>Weekly Communication</a:t>
            </a:r>
          </a:p>
        </p:txBody>
      </p:sp>
      <p:sp>
        <p:nvSpPr>
          <p:cNvPr id="3" name="Text Placeholder 2">
            <a:extLst>
              <a:ext uri="{FF2B5EF4-FFF2-40B4-BE49-F238E27FC236}">
                <a16:creationId xmlns:a16="http://schemas.microsoft.com/office/drawing/2014/main" id="{52DA4819-FF6F-4CFC-A84F-92FD00A0B536}"/>
              </a:ext>
            </a:extLst>
          </p:cNvPr>
          <p:cNvSpPr>
            <a:spLocks noGrp="1"/>
          </p:cNvSpPr>
          <p:nvPr>
            <p:ph type="body" idx="1"/>
          </p:nvPr>
        </p:nvSpPr>
        <p:spPr/>
        <p:txBody>
          <a:bodyPr/>
          <a:lstStyle/>
          <a:p>
            <a:r>
              <a:rPr lang="en-US">
                <a:solidFill>
                  <a:schemeClr val="accent2"/>
                </a:solidFill>
              </a:rPr>
              <a:t>Newsletters containing lessons for each subject will be posted on our websites by Friday afternoons.  Each website will contain the SAME newsletter.</a:t>
            </a:r>
          </a:p>
          <a:p>
            <a:r>
              <a:rPr lang="en-US">
                <a:solidFill>
                  <a:schemeClr val="accent2"/>
                </a:solidFill>
              </a:rPr>
              <a:t>Newsletters can be found under “Updates” on each webpage.</a:t>
            </a:r>
            <a:endParaRPr lang="en-US" sz="1600">
              <a:solidFill>
                <a:schemeClr val="accent2"/>
              </a:solidFill>
            </a:endParaRPr>
          </a:p>
          <a:p>
            <a:endParaRPr lang="en-US"/>
          </a:p>
          <a:p>
            <a:r>
              <a:rPr lang="en-US">
                <a:solidFill>
                  <a:schemeClr val="accent1"/>
                </a:solidFill>
              </a:rPr>
              <a:t>You can access all teacher webpages through Richland Elementary’s homepage.</a:t>
            </a:r>
          </a:p>
          <a:p>
            <a:pPr marL="114300" indent="0">
              <a:buNone/>
            </a:pPr>
            <a:endParaRPr lang="en-US"/>
          </a:p>
          <a:p>
            <a:r>
              <a:rPr lang="en-US">
                <a:solidFill>
                  <a:schemeClr val="accent1"/>
                </a:solidFill>
                <a:highlight>
                  <a:srgbClr val="FFFF00"/>
                </a:highlight>
              </a:rPr>
              <a:t>IMPERATIVE</a:t>
            </a:r>
            <a:r>
              <a:rPr lang="en-US">
                <a:solidFill>
                  <a:schemeClr val="accent1"/>
                </a:solidFill>
              </a:rPr>
              <a:t>:  Please ensure you have a working email address in PowerSchool.  Reach out ASAP if it is not current.</a:t>
            </a:r>
          </a:p>
          <a:p>
            <a:endParaRPr lang="en-US"/>
          </a:p>
        </p:txBody>
      </p:sp>
    </p:spTree>
    <p:extLst>
      <p:ext uri="{BB962C8B-B14F-4D97-AF65-F5344CB8AC3E}">
        <p14:creationId xmlns:p14="http://schemas.microsoft.com/office/powerpoint/2010/main" val="408176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50CE-FBBC-4625-9A37-F72846100CCC}"/>
              </a:ext>
            </a:extLst>
          </p:cNvPr>
          <p:cNvSpPr>
            <a:spLocks noGrp="1"/>
          </p:cNvSpPr>
          <p:nvPr>
            <p:ph type="title"/>
          </p:nvPr>
        </p:nvSpPr>
        <p:spPr/>
        <p:txBody>
          <a:bodyPr/>
          <a:lstStyle/>
          <a:p>
            <a:r>
              <a:rPr lang="en-US"/>
              <a:t>Behavior</a:t>
            </a:r>
          </a:p>
        </p:txBody>
      </p:sp>
      <p:pic>
        <p:nvPicPr>
          <p:cNvPr id="5" name="Picture 4">
            <a:extLst>
              <a:ext uri="{FF2B5EF4-FFF2-40B4-BE49-F238E27FC236}">
                <a16:creationId xmlns:a16="http://schemas.microsoft.com/office/drawing/2014/main" id="{CB7C5295-8212-4481-BE73-505AC2D44377}"/>
              </a:ext>
            </a:extLst>
          </p:cNvPr>
          <p:cNvPicPr>
            <a:picLocks noChangeAspect="1"/>
          </p:cNvPicPr>
          <p:nvPr/>
        </p:nvPicPr>
        <p:blipFill>
          <a:blip r:embed="rId2"/>
          <a:stretch>
            <a:fillRect/>
          </a:stretch>
        </p:blipFill>
        <p:spPr>
          <a:xfrm>
            <a:off x="5072755" y="612950"/>
            <a:ext cx="3266798" cy="4344656"/>
          </a:xfrm>
          <a:prstGeom prst="rect">
            <a:avLst/>
          </a:prstGeom>
        </p:spPr>
      </p:pic>
      <p:sp>
        <p:nvSpPr>
          <p:cNvPr id="3" name="Text Placeholder 2">
            <a:extLst>
              <a:ext uri="{FF2B5EF4-FFF2-40B4-BE49-F238E27FC236}">
                <a16:creationId xmlns:a16="http://schemas.microsoft.com/office/drawing/2014/main" id="{BA230922-2AE2-428F-B1AA-B09262571901}"/>
              </a:ext>
            </a:extLst>
          </p:cNvPr>
          <p:cNvSpPr>
            <a:spLocks noGrp="1"/>
          </p:cNvSpPr>
          <p:nvPr>
            <p:ph type="body" idx="1"/>
          </p:nvPr>
        </p:nvSpPr>
        <p:spPr/>
        <p:txBody>
          <a:bodyPr/>
          <a:lstStyle/>
          <a:p>
            <a:r>
              <a:rPr lang="en-US">
                <a:solidFill>
                  <a:schemeClr val="accent1"/>
                </a:solidFill>
              </a:rPr>
              <a:t>We will follow SCS and Richland behavior guidelines.</a:t>
            </a:r>
          </a:p>
          <a:p>
            <a:r>
              <a:rPr lang="en-US">
                <a:solidFill>
                  <a:schemeClr val="accent1"/>
                </a:solidFill>
              </a:rPr>
              <a:t>We monitor classroom behavior daily.  We use a clipboard that follows students to each class.  We can then notify you if there is a behavior issue that occurs during the day.</a:t>
            </a:r>
          </a:p>
          <a:p>
            <a:r>
              <a:rPr lang="en-US">
                <a:solidFill>
                  <a:schemeClr val="accent1"/>
                </a:solidFill>
              </a:rPr>
              <a:t>The following chart will allow us to keep track of conduct/work habits throughout the quarter.</a:t>
            </a:r>
          </a:p>
        </p:txBody>
      </p:sp>
      <p:sp>
        <p:nvSpPr>
          <p:cNvPr id="4" name="Text Placeholder 3">
            <a:extLst>
              <a:ext uri="{FF2B5EF4-FFF2-40B4-BE49-F238E27FC236}">
                <a16:creationId xmlns:a16="http://schemas.microsoft.com/office/drawing/2014/main" id="{3C27D88F-AC53-4F74-8563-B2C965820955}"/>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57264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Attendance/Tardies/School Hours</a:t>
            </a:r>
            <a:endParaRPr/>
          </a:p>
        </p:txBody>
      </p:sp>
      <p:sp>
        <p:nvSpPr>
          <p:cNvPr id="103" name="Google Shape;103;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1"/>
                </a:solidFill>
              </a:rPr>
              <a:t>School Hours:  8:15-3:15</a:t>
            </a:r>
          </a:p>
          <a:p>
            <a:pPr marL="0" lvl="0" indent="0" algn="l" rtl="0">
              <a:spcBef>
                <a:spcPts val="0"/>
              </a:spcBef>
              <a:spcAft>
                <a:spcPts val="0"/>
              </a:spcAft>
              <a:buNone/>
            </a:pPr>
            <a:endParaRPr lang="en" sz="1600" b="1">
              <a:solidFill>
                <a:schemeClr val="accent1"/>
              </a:solidFill>
            </a:endParaRPr>
          </a:p>
          <a:p>
            <a:pPr marL="0" lvl="0" indent="0" algn="l" rtl="0">
              <a:spcBef>
                <a:spcPts val="0"/>
              </a:spcBef>
              <a:spcAft>
                <a:spcPts val="0"/>
              </a:spcAft>
              <a:buNone/>
            </a:pPr>
            <a:r>
              <a:rPr lang="en" sz="1600" b="1">
                <a:solidFill>
                  <a:schemeClr val="accent1"/>
                </a:solidFill>
              </a:rPr>
              <a:t>If your child is going to be absent for several days, please let us know so that we can gather make up work.  We will need ample notice to gather materials.  </a:t>
            </a:r>
          </a:p>
          <a:p>
            <a:pPr marL="0" lvl="0" indent="0" algn="l" rtl="0">
              <a:spcBef>
                <a:spcPts val="0"/>
              </a:spcBef>
              <a:spcAft>
                <a:spcPts val="0"/>
              </a:spcAft>
              <a:buNone/>
            </a:pPr>
            <a:endParaRPr lang="en" sz="1600" b="1">
              <a:solidFill>
                <a:schemeClr val="accent1"/>
              </a:solidFill>
            </a:endParaRPr>
          </a:p>
          <a:p>
            <a:pPr marL="0" lvl="0" indent="0" algn="l" rtl="0">
              <a:spcBef>
                <a:spcPts val="0"/>
              </a:spcBef>
              <a:spcAft>
                <a:spcPts val="0"/>
              </a:spcAft>
              <a:buNone/>
            </a:pPr>
            <a:r>
              <a:rPr lang="en" sz="1600" b="1">
                <a:solidFill>
                  <a:schemeClr val="accent1"/>
                </a:solidFill>
              </a:rPr>
              <a:t>When your child returns to school, please send an excuse note/doctor note. </a:t>
            </a:r>
            <a:endParaRPr sz="1600" b="1">
              <a:solidFill>
                <a:schemeClr val="accent1"/>
              </a:solidFill>
            </a:endParaRPr>
          </a:p>
        </p:txBody>
      </p:sp>
      <p:sp>
        <p:nvSpPr>
          <p:cNvPr id="104" name="Google Shape;104;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chemeClr val="accent1"/>
                </a:solidFill>
              </a:rPr>
              <a:t>Make up work is the responsibility of the student!  </a:t>
            </a:r>
          </a:p>
          <a:p>
            <a:pPr marL="0" lvl="0" indent="0" algn="l" rtl="0">
              <a:spcBef>
                <a:spcPts val="0"/>
              </a:spcBef>
              <a:spcAft>
                <a:spcPts val="0"/>
              </a:spcAft>
              <a:buNone/>
            </a:pPr>
            <a:endParaRPr lang="en-US" sz="1600" b="1">
              <a:solidFill>
                <a:schemeClr val="accent1"/>
              </a:solidFill>
            </a:endParaRPr>
          </a:p>
          <a:p>
            <a:pPr marL="0" lvl="0" indent="0" algn="l" rtl="0">
              <a:spcBef>
                <a:spcPts val="0"/>
              </a:spcBef>
              <a:spcAft>
                <a:spcPts val="0"/>
              </a:spcAft>
              <a:buNone/>
            </a:pPr>
            <a:endParaRPr lang="en-US" sz="1600" b="1">
              <a:solidFill>
                <a:schemeClr val="accent1"/>
              </a:solidFill>
            </a:endParaRPr>
          </a:p>
          <a:p>
            <a:pPr marL="0" lvl="0" indent="0" algn="l" rtl="0">
              <a:spcBef>
                <a:spcPts val="0"/>
              </a:spcBef>
              <a:spcAft>
                <a:spcPts val="0"/>
              </a:spcAft>
              <a:buNone/>
            </a:pPr>
            <a:r>
              <a:rPr lang="en-US" sz="1600" b="1">
                <a:solidFill>
                  <a:schemeClr val="accent1"/>
                </a:solidFill>
              </a:rPr>
              <a:t>Dismissal: Please pick up your child at 3:15.  We often have meetings scheduled at 3:30 that we must attend.</a:t>
            </a:r>
            <a:endParaRPr sz="1600" b="1">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a:t>
            </a:r>
            <a:r>
              <a:rPr lang="en" baseline="30000"/>
              <a:t>th</a:t>
            </a:r>
            <a:r>
              <a:rPr lang="en"/>
              <a:t> grade Schedule</a:t>
            </a:r>
            <a:endParaRPr/>
          </a:p>
        </p:txBody>
      </p:sp>
      <p:sp>
        <p:nvSpPr>
          <p:cNvPr id="110" name="Google Shape;110;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1"/>
                </a:solidFill>
              </a:rPr>
              <a:t>8:00-8:15: Good Morning (Homeroom check in)</a:t>
            </a:r>
            <a:endParaRPr>
              <a:solidFill>
                <a:schemeClr val="accent1"/>
              </a:solidFill>
            </a:endParaRPr>
          </a:p>
          <a:p>
            <a:pPr marL="0" lvl="0" indent="0" algn="l" rtl="0">
              <a:spcBef>
                <a:spcPts val="1600"/>
              </a:spcBef>
              <a:spcAft>
                <a:spcPts val="0"/>
              </a:spcAft>
              <a:buNone/>
            </a:pPr>
            <a:r>
              <a:rPr lang="en">
                <a:solidFill>
                  <a:schemeClr val="accent1"/>
                </a:solidFill>
              </a:rPr>
              <a:t>8:15-9:00: BOOST</a:t>
            </a:r>
            <a:endParaRPr>
              <a:solidFill>
                <a:schemeClr val="accent1"/>
              </a:solidFill>
            </a:endParaRPr>
          </a:p>
          <a:p>
            <a:pPr marL="0" lvl="0" indent="0" algn="l" rtl="0">
              <a:spcBef>
                <a:spcPts val="1600"/>
              </a:spcBef>
              <a:spcAft>
                <a:spcPts val="0"/>
              </a:spcAft>
              <a:buNone/>
            </a:pPr>
            <a:r>
              <a:rPr lang="en">
                <a:solidFill>
                  <a:schemeClr val="accent1"/>
                </a:solidFill>
              </a:rPr>
              <a:t>9:05-10:35: Block 1 </a:t>
            </a:r>
            <a:endParaRPr>
              <a:solidFill>
                <a:schemeClr val="accent1"/>
              </a:solidFill>
            </a:endParaRPr>
          </a:p>
          <a:p>
            <a:pPr marL="0" lvl="0" indent="0" algn="l" rtl="0">
              <a:spcBef>
                <a:spcPts val="1600"/>
              </a:spcBef>
              <a:spcAft>
                <a:spcPts val="0"/>
              </a:spcAft>
              <a:buNone/>
            </a:pPr>
            <a:r>
              <a:rPr lang="en">
                <a:solidFill>
                  <a:schemeClr val="accent1"/>
                </a:solidFill>
              </a:rPr>
              <a:t>10:35-11:25: ENCORE</a:t>
            </a:r>
            <a:endParaRPr>
              <a:solidFill>
                <a:schemeClr val="accent1"/>
              </a:solidFill>
            </a:endParaRPr>
          </a:p>
          <a:p>
            <a:pPr marL="0" lvl="0" indent="0" algn="l" rtl="0">
              <a:spcBef>
                <a:spcPts val="1600"/>
              </a:spcBef>
              <a:spcAft>
                <a:spcPts val="0"/>
              </a:spcAft>
              <a:buNone/>
            </a:pPr>
            <a:r>
              <a:rPr lang="en">
                <a:solidFill>
                  <a:schemeClr val="accent1"/>
                </a:solidFill>
              </a:rPr>
              <a:t>11:30-1:00: Block 2 </a:t>
            </a:r>
            <a:endParaRPr>
              <a:solidFill>
                <a:schemeClr val="accent1"/>
              </a:solidFill>
            </a:endParaRPr>
          </a:p>
          <a:p>
            <a:pPr marL="0" lvl="0" indent="0" algn="l" rtl="0">
              <a:spcBef>
                <a:spcPts val="1600"/>
              </a:spcBef>
              <a:spcAft>
                <a:spcPts val="0"/>
              </a:spcAft>
              <a:buNone/>
            </a:pPr>
            <a:r>
              <a:rPr lang="en">
                <a:solidFill>
                  <a:schemeClr val="accent1"/>
                </a:solidFill>
              </a:rPr>
              <a:t>1:00-1:30: LUNCH</a:t>
            </a:r>
            <a:endParaRPr>
              <a:solidFill>
                <a:schemeClr val="accent1"/>
              </a:solidFill>
            </a:endParaRPr>
          </a:p>
          <a:p>
            <a:pPr marL="0" lvl="0" indent="0" algn="l" rtl="0">
              <a:spcBef>
                <a:spcPts val="1600"/>
              </a:spcBef>
              <a:spcAft>
                <a:spcPts val="1600"/>
              </a:spcAft>
              <a:buNone/>
            </a:pPr>
            <a:r>
              <a:rPr lang="en">
                <a:solidFill>
                  <a:schemeClr val="accent1"/>
                </a:solidFill>
              </a:rPr>
              <a:t>1:35-3:00: Block 3 </a:t>
            </a:r>
            <a:endParaRPr>
              <a:solidFill>
                <a:schemeClr val="accent1"/>
              </a:solidFill>
            </a:endParaRPr>
          </a:p>
        </p:txBody>
      </p:sp>
      <p:sp>
        <p:nvSpPr>
          <p:cNvPr id="111" name="Google Shape;111;p20"/>
          <p:cNvSpPr txBox="1">
            <a:spLocks noGrp="1"/>
          </p:cNvSpPr>
          <p:nvPr>
            <p:ph type="body" idx="2"/>
          </p:nvPr>
        </p:nvSpPr>
        <p:spPr>
          <a:xfrm>
            <a:off x="4683760" y="619760"/>
            <a:ext cx="4148540" cy="394911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a:solidFill>
                  <a:schemeClr val="accent1"/>
                </a:solidFill>
              </a:rPr>
              <a:t>Tuesday will follow a modified schedule due to teacher planning.  </a:t>
            </a:r>
          </a:p>
          <a:p>
            <a:pPr marL="0" lvl="0" indent="0" algn="l" rtl="0">
              <a:spcBef>
                <a:spcPts val="0"/>
              </a:spcBef>
              <a:spcAft>
                <a:spcPts val="1600"/>
              </a:spcAft>
              <a:buNone/>
            </a:pPr>
            <a:endParaRPr lang="en-US">
              <a:solidFill>
                <a:schemeClr val="accent1"/>
              </a:solidFill>
            </a:endParaRPr>
          </a:p>
          <a:p>
            <a:pPr marL="0" lvl="0" indent="0" algn="l" rtl="0">
              <a:spcBef>
                <a:spcPts val="0"/>
              </a:spcBef>
              <a:spcAft>
                <a:spcPts val="1600"/>
              </a:spcAft>
              <a:buNone/>
            </a:pPr>
            <a:r>
              <a:rPr lang="en-US">
                <a:solidFill>
                  <a:schemeClr val="accent1"/>
                </a:solidFill>
              </a:rPr>
              <a:t>RECESS occurs during the last 20 minutes of Sci/SS.</a:t>
            </a:r>
          </a:p>
          <a:p>
            <a:pPr marL="0" lvl="0" indent="0" algn="l" rtl="0">
              <a:spcBef>
                <a:spcPts val="0"/>
              </a:spcBef>
              <a:spcAft>
                <a:spcPts val="1600"/>
              </a:spcAft>
              <a:buNone/>
            </a:pPr>
            <a:r>
              <a:rPr lang="en-US">
                <a:solidFill>
                  <a:schemeClr val="accent1"/>
                </a:solidFill>
              </a:rPr>
              <a:t>We will operate on an AA/BB schedule.  See homeroom websites for specifics on schedules.</a:t>
            </a:r>
          </a:p>
          <a:p>
            <a:pPr marL="0" lvl="0" indent="0" algn="l" rtl="0">
              <a:spcBef>
                <a:spcPts val="0"/>
              </a:spcBef>
              <a:spcAft>
                <a:spcPts val="1600"/>
              </a:spcAft>
              <a:buNone/>
            </a:pPr>
            <a:r>
              <a:rPr lang="en-US">
                <a:solidFill>
                  <a:schemeClr val="accent1"/>
                </a:solidFill>
              </a:rPr>
              <a:t>ENCORE: Varies by teacher</a:t>
            </a:r>
          </a:p>
          <a:p>
            <a:pPr marL="0" lvl="0" indent="0" algn="l" rtl="0">
              <a:spcBef>
                <a:spcPts val="0"/>
              </a:spcBef>
              <a:spcAft>
                <a:spcPts val="1600"/>
              </a:spcAft>
              <a:buNone/>
            </a:pPr>
            <a:endParaRPr lang="en-US"/>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BF16-6DBF-7646-8827-4DBAF4B7BD60}"/>
              </a:ext>
            </a:extLst>
          </p:cNvPr>
          <p:cNvSpPr>
            <a:spLocks noGrp="1"/>
          </p:cNvSpPr>
          <p:nvPr>
            <p:ph type="title"/>
          </p:nvPr>
        </p:nvSpPr>
        <p:spPr/>
        <p:txBody>
          <a:bodyPr/>
          <a:lstStyle/>
          <a:p>
            <a:r>
              <a:rPr lang="en-US"/>
              <a:t>SNACKS </a:t>
            </a:r>
          </a:p>
        </p:txBody>
      </p:sp>
      <p:sp>
        <p:nvSpPr>
          <p:cNvPr id="3" name="Text Placeholder 2">
            <a:extLst>
              <a:ext uri="{FF2B5EF4-FFF2-40B4-BE49-F238E27FC236}">
                <a16:creationId xmlns:a16="http://schemas.microsoft.com/office/drawing/2014/main" id="{09E45CF5-0A74-76F6-B5BB-47EB5CB8C4ED}"/>
              </a:ext>
            </a:extLst>
          </p:cNvPr>
          <p:cNvSpPr>
            <a:spLocks noGrp="1"/>
          </p:cNvSpPr>
          <p:nvPr>
            <p:ph type="body" idx="1"/>
          </p:nvPr>
        </p:nvSpPr>
        <p:spPr/>
        <p:txBody>
          <a:bodyPr/>
          <a:lstStyle/>
          <a:p>
            <a:r>
              <a:rPr lang="en-US" sz="2800">
                <a:solidFill>
                  <a:schemeClr val="accent1"/>
                </a:solidFill>
              </a:rPr>
              <a:t>Due to our late lunch, students may bring a healthy snack! (DRY)</a:t>
            </a:r>
          </a:p>
          <a:p>
            <a:r>
              <a:rPr lang="en-US" sz="2800">
                <a:solidFill>
                  <a:schemeClr val="accent1"/>
                </a:solidFill>
              </a:rPr>
              <a:t>Goldfish, pretzels, string cheese, apple sauce pouch, etc.</a:t>
            </a:r>
          </a:p>
        </p:txBody>
      </p:sp>
      <p:sp>
        <p:nvSpPr>
          <p:cNvPr id="4" name="Text Placeholder 3">
            <a:extLst>
              <a:ext uri="{FF2B5EF4-FFF2-40B4-BE49-F238E27FC236}">
                <a16:creationId xmlns:a16="http://schemas.microsoft.com/office/drawing/2014/main" id="{FE2336E1-6CCA-D85B-BFB8-53F3BE7A8B99}"/>
              </a:ext>
            </a:extLst>
          </p:cNvPr>
          <p:cNvSpPr>
            <a:spLocks noGrp="1"/>
          </p:cNvSpPr>
          <p:nvPr>
            <p:ph type="body" idx="2"/>
          </p:nvPr>
        </p:nvSpPr>
        <p:spPr/>
        <p:txBody>
          <a:bodyPr/>
          <a:lstStyle/>
          <a:p>
            <a:endParaRPr lang="en-US" sz="2000">
              <a:solidFill>
                <a:schemeClr val="accent1"/>
              </a:solidFill>
            </a:endParaRPr>
          </a:p>
          <a:p>
            <a:endParaRPr lang="en-US" sz="2000">
              <a:solidFill>
                <a:schemeClr val="accent1"/>
              </a:solidFill>
            </a:endParaRPr>
          </a:p>
          <a:p>
            <a:r>
              <a:rPr lang="en-US" sz="2000">
                <a:solidFill>
                  <a:schemeClr val="accent1"/>
                </a:solidFill>
              </a:rPr>
              <a:t>PTO has purchased water stations for our building!  Thank you, PTO!!!  </a:t>
            </a:r>
          </a:p>
          <a:p>
            <a:pPr>
              <a:lnSpc>
                <a:spcPct val="114999"/>
              </a:lnSpc>
            </a:pPr>
            <a:endParaRPr lang="en-US" sz="2000">
              <a:solidFill>
                <a:schemeClr val="accent1"/>
              </a:solidFill>
            </a:endParaRPr>
          </a:p>
          <a:p>
            <a:pPr>
              <a:lnSpc>
                <a:spcPct val="114999"/>
              </a:lnSpc>
            </a:pPr>
            <a:r>
              <a:rPr lang="en-US" sz="2000">
                <a:solidFill>
                  <a:schemeClr val="accent1"/>
                </a:solidFill>
              </a:rPr>
              <a:t>Be sure to pack water each day!</a:t>
            </a:r>
          </a:p>
        </p:txBody>
      </p:sp>
    </p:spTree>
    <p:extLst>
      <p:ext uri="{BB962C8B-B14F-4D97-AF65-F5344CB8AC3E}">
        <p14:creationId xmlns:p14="http://schemas.microsoft.com/office/powerpoint/2010/main" val="280400750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25</Slides>
  <Notes>14</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Coral</vt:lpstr>
      <vt:lpstr>Parallax</vt:lpstr>
      <vt:lpstr>Welcome to  Fourth Grade!  2023-2024</vt:lpstr>
      <vt:lpstr>Mrs. Koch</vt:lpstr>
      <vt:lpstr>Mrs. Williams</vt:lpstr>
      <vt:lpstr>Mr. Warren</vt:lpstr>
      <vt:lpstr>Weekly Communication</vt:lpstr>
      <vt:lpstr>Behavior</vt:lpstr>
      <vt:lpstr>Attendance/Tardies/School Hours</vt:lpstr>
      <vt:lpstr>4th grade Schedule</vt:lpstr>
      <vt:lpstr>SNACKS </vt:lpstr>
      <vt:lpstr>Conferences</vt:lpstr>
      <vt:lpstr>   Curriculum: WONDERS</vt:lpstr>
      <vt:lpstr>Reading Log</vt:lpstr>
      <vt:lpstr>Curriculum: Envision Math</vt:lpstr>
      <vt:lpstr>Math Facts</vt:lpstr>
      <vt:lpstr>SCS Grading Policy</vt:lpstr>
      <vt:lpstr>Science/Social Studies</vt:lpstr>
      <vt:lpstr>Homework</vt:lpstr>
      <vt:lpstr>Viewing Grades</vt:lpstr>
      <vt:lpstr>Birthdays</vt:lpstr>
      <vt:lpstr>4th grade Field Trip to Discovery</vt:lpstr>
      <vt:lpstr>After School Tutoring</vt:lpstr>
      <vt:lpstr>Communication!  Download REMIND app!</vt:lpstr>
      <vt:lpstr>Cross Country</vt:lpstr>
      <vt:lpstr>Contact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4-02!!  2020-2021</dc:title>
  <cp:revision>1</cp:revision>
  <dcterms:modified xsi:type="dcterms:W3CDTF">2023-08-15T21:56:10Z</dcterms:modified>
</cp:coreProperties>
</file>